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Lst>
  <p:sldSz cy="6858000" cx="9144000"/>
  <p:notesSz cx="6858000" cy="9144000"/>
  <p:embeddedFontLst>
    <p:embeddedFont>
      <p:font typeface="Nunito"/>
      <p:regular r:id="rId114"/>
      <p:bold r:id="rId115"/>
      <p:italic r:id="rId116"/>
      <p:boldItalic r:id="rId117"/>
    </p:embeddedFont>
    <p:embeddedFont>
      <p:font typeface="Quattrocento Sans"/>
      <p:regular r:id="rId118"/>
      <p:bold r:id="rId119"/>
      <p:italic r:id="rId120"/>
      <p:boldItalic r:id="rId1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22" roundtripDataSignature="AMtx7mhJ9r7pb5E8vUih+8gNL+V8F5TQ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8F4504F-589A-4DF1-8CD4-15B5E9E6C929}">
  <a:tblStyle styleId="{D8F4504F-589A-4DF1-8CD4-15B5E9E6C92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66F586E-67F4-4E7B-A467-D6D3761C6BDC}" styleName="Table_1">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tcStyle>
        <a:fill>
          <a:solidFill>
            <a:schemeClr val="dk1">
              <a:alpha val="20000"/>
            </a:schemeClr>
          </a:solidFill>
        </a:fill>
      </a:tcStyle>
    </a:band1H>
    <a:band2H>
      <a:tcTxStyle/>
    </a:band2H>
    <a:band1V>
      <a:tcTxStyle/>
      <a:tcStyle>
        <a:fill>
          <a:solidFill>
            <a:schemeClr val="dk1">
              <a:alpha val="20000"/>
            </a:schemeClr>
          </a:solidFill>
        </a:fill>
      </a:tcStyle>
    </a:band1V>
    <a:band2V>
      <a:tcTxStyle/>
    </a:band2V>
    <a:lastCol>
      <a:tcTxStyle b="on" i="off"/>
    </a:lastCol>
    <a:firstCol>
      <a:tcTxStyle b="on" i="off"/>
    </a:firstCol>
    <a:lastRow>
      <a:tcTxStyle b="on" i="off"/>
      <a:tcStyle>
        <a:tcBdr>
          <a:top>
            <a:ln cap="flat" cmpd="sng" w="50800">
              <a:solidFill>
                <a:schemeClr val="dk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dk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121" Type="http://schemas.openxmlformats.org/officeDocument/2006/relationships/font" Target="fonts/QuattrocentoSans-boldItalic.fntdata"/><Relationship Id="rId25" Type="http://schemas.openxmlformats.org/officeDocument/2006/relationships/slide" Target="slides/slide19.xml"/><Relationship Id="rId120" Type="http://schemas.openxmlformats.org/officeDocument/2006/relationships/font" Target="fonts/QuattrocentoSans-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22" Type="http://customschemas.google.com/relationships/presentationmetadata" Target="metadata"/><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font" Target="fonts/QuattrocentoSans-regular.fntdata"/><Relationship Id="rId117" Type="http://schemas.openxmlformats.org/officeDocument/2006/relationships/font" Target="fonts/Nunito-boldItalic.fntdata"/><Relationship Id="rId116" Type="http://schemas.openxmlformats.org/officeDocument/2006/relationships/font" Target="fonts/Nunito-italic.fntdata"/><Relationship Id="rId115" Type="http://schemas.openxmlformats.org/officeDocument/2006/relationships/font" Target="fonts/Nunito-bold.fntdata"/><Relationship Id="rId119" Type="http://schemas.openxmlformats.org/officeDocument/2006/relationships/font" Target="fonts/QuattrocentoSans-bold.fntdata"/><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font" Target="fonts/Nunito-regular.fntdata"/><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 name="Google Shape;48;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49" name="Google Shape;49;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 name="Google Shape;5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1" name="Google Shape;6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 name="Google Shape;6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 name="Google Shape;7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1" name="Google Shape;8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7" name="Google Shape;8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3" name="Google Shape;93;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1" name="Google Shape;10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7" name="Google Shape;10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3" name="Google Shape;113;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1" name="Google Shape;12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7" name="Google Shape;12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3" name="Google Shape;13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1" name="Google Shape;14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8" name="Google Shape;14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55" name="Google Shape;15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1" name="Google Shape;16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7" name="Google Shape;167;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3" name="Google Shape;173;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9" name="Google Shape;179;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5" name="Google Shape;18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1" name="Google Shape;19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97" name="Google Shape;197;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04" name="Google Shape;20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0" name="Google Shape;21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16" name="Google Shape;216;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24" name="Google Shape;22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0" name="Google Shape;23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38" name="Google Shape;238;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44" name="Google Shape;244;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0" name="Google Shape;25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58" name="Google Shape;25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64" name="Google Shape;264;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2" name="Google Shape;272;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79" name="Google Shape;27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86" name="Google Shape;286;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292" name="Google Shape;29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0" name="Google Shape;300;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06" name="Google Shape;30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12" name="Google Shape;31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228600" lvl="0" marL="457200" marR="0" rtl="0" algn="l">
              <a:lnSpc>
                <a:spcPct val="100000"/>
              </a:lnSpc>
              <a:spcBef>
                <a:spcPts val="360"/>
              </a:spcBef>
              <a:spcAft>
                <a:spcPts val="0"/>
              </a:spcAft>
              <a:buSzPts val="1400"/>
              <a:buNone/>
            </a:pPr>
            <a:r>
              <a:t/>
            </a:r>
            <a:endParaRPr/>
          </a:p>
        </p:txBody>
      </p:sp>
      <p:sp>
        <p:nvSpPr>
          <p:cNvPr id="321" name="Google Shape;321;p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27" name="Google Shape;327;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3" name="Google Shape;333;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39" name="Google Shape;339;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45" name="Google Shape;345;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1" name="Google Shape;39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397" name="Google Shape;39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3" name="Google Shape;40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1" name="Google Shape;411;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7" name="Google Shape;417;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5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24" name="Google Shape;424;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31" name="Google Shape;431;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38" name="Google Shape;438;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47" name="Google Shape;447;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6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55" name="Google Shape;455;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61" name="Google Shape;461;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67" name="Google Shape;467;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74" name="Google Shape;474;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80" name="Google Shape;480;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87" name="Google Shape;487;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494" name="Google Shape;494;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01" name="Google Shape;501;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10" name="Google Shape;510;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6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18" name="Google Shape;518;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528" name="Google Shape;52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8" name="Google Shape;538;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6" name="Google Shape;546;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54" name="Google Shape;554;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2" name="Google Shape;562;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7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0" name="Google Shape;570;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6" name="Google Shape;576;p7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8" name="Google Shape;588;p7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8" name="Google Shape;598;p7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7" name="Google Shape;607;p7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p8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0" name="Google Shape;630;p8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1" name="Google Shape;641;p8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3" name="Google Shape;653;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2" name="Google Shape;662;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8" name="Google Shape;668;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76" name="Google Shape;676;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2" name="Google Shape;682;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88" name="Google Shape;688;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94" name="Google Shape;694;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0" name="Google Shape;700;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08" name="Google Shape;708;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4" name="Google Shape;714;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p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1" name="Google Shape;721;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p9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27" name="Google Shape;727;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9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3" name="Google Shape;733;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9" name="Google Shape;739;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5" name="Google Shape;745;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1" name="Google Shape;751;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7" name="Google Shape;757;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0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63" name="Google Shape;763;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10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2" name="Google Shape;772;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8" name="Google Shape;778;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p10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85" name="Google Shape;785;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92" name="Google Shape;792;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1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98" name="Google Shape;798;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10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04" name="Google Shape;804;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10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10" name="Google Shape;810;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pic>
        <p:nvPicPr>
          <p:cNvPr descr="LOGO.gif" id="25" name="Google Shape;25;p109"/>
          <p:cNvPicPr preferRelativeResize="0"/>
          <p:nvPr/>
        </p:nvPicPr>
        <p:blipFill rotWithShape="1">
          <a:blip r:embed="rId2">
            <a:alphaModFix/>
          </a:blip>
          <a:srcRect b="10713" l="0" r="0" t="0"/>
          <a:stretch/>
        </p:blipFill>
        <p:spPr>
          <a:xfrm>
            <a:off x="6553200" y="228600"/>
            <a:ext cx="2057400" cy="635000"/>
          </a:xfrm>
          <a:prstGeom prst="rect">
            <a:avLst/>
          </a:prstGeom>
          <a:noFill/>
          <a:ln>
            <a:noFill/>
          </a:ln>
        </p:spPr>
      </p:pic>
      <p:grpSp>
        <p:nvGrpSpPr>
          <p:cNvPr id="26" name="Google Shape;26;p109"/>
          <p:cNvGrpSpPr/>
          <p:nvPr/>
        </p:nvGrpSpPr>
        <p:grpSpPr>
          <a:xfrm>
            <a:off x="6146800" y="0"/>
            <a:ext cx="2997200" cy="876300"/>
            <a:chOff x="6096000" y="3924300"/>
            <a:chExt cx="2997200" cy="876300"/>
          </a:xfrm>
        </p:grpSpPr>
        <p:sp>
          <p:nvSpPr>
            <p:cNvPr id="27" name="Google Shape;27;p109"/>
            <p:cNvSpPr/>
            <p:nvPr/>
          </p:nvSpPr>
          <p:spPr>
            <a:xfrm>
              <a:off x="6096000" y="3924300"/>
              <a:ext cx="2997200" cy="838200"/>
            </a:xfrm>
            <a:prstGeom prst="rect">
              <a:avLst/>
            </a:prstGeom>
            <a:solidFill>
              <a:srgbClr val="FF33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LOGO.gif" id="28" name="Google Shape;28;p109"/>
            <p:cNvPicPr preferRelativeResize="0"/>
            <p:nvPr/>
          </p:nvPicPr>
          <p:blipFill rotWithShape="1">
            <a:blip r:embed="rId2">
              <a:alphaModFix/>
            </a:blip>
            <a:srcRect b="10713" l="0" r="0" t="0"/>
            <a:stretch/>
          </p:blipFill>
          <p:spPr>
            <a:xfrm>
              <a:off x="6502400" y="4152900"/>
              <a:ext cx="2057400" cy="635000"/>
            </a:xfrm>
            <a:prstGeom prst="rect">
              <a:avLst/>
            </a:prstGeom>
            <a:noFill/>
            <a:ln>
              <a:noFill/>
            </a:ln>
          </p:spPr>
        </p:pic>
        <p:sp>
          <p:nvSpPr>
            <p:cNvPr id="29" name="Google Shape;29;p109"/>
            <p:cNvSpPr/>
            <p:nvPr/>
          </p:nvSpPr>
          <p:spPr>
            <a:xfrm>
              <a:off x="6477000" y="4114800"/>
              <a:ext cx="2076450" cy="68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logo.jpg" id="30" name="Google Shape;30;p109"/>
          <p:cNvPicPr preferRelativeResize="0"/>
          <p:nvPr/>
        </p:nvPicPr>
        <p:blipFill rotWithShape="1">
          <a:blip r:embed="rId3">
            <a:alphaModFix/>
          </a:blip>
          <a:srcRect b="0" l="0" r="0" t="0"/>
          <a:stretch/>
        </p:blipFill>
        <p:spPr>
          <a:xfrm>
            <a:off x="6553200" y="228600"/>
            <a:ext cx="1920875" cy="609600"/>
          </a:xfrm>
          <a:prstGeom prst="rect">
            <a:avLst/>
          </a:prstGeom>
          <a:noFill/>
          <a:ln>
            <a:noFill/>
          </a:ln>
        </p:spPr>
      </p:pic>
      <p:sp>
        <p:nvSpPr>
          <p:cNvPr id="31" name="Google Shape;31;p10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sz="3200">
                <a:latin typeface="Times New Roman"/>
                <a:ea typeface="Times New Roman"/>
                <a:cs typeface="Times New Roman"/>
                <a:sym typeface="Times New Roman"/>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 name="Google Shape;32;p109"/>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lvl1pPr indent="-368300" lvl="0" marL="4572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1pPr>
            <a:lvl2pPr indent="-368300" lvl="1" marL="9144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2pPr>
            <a:lvl3pPr indent="-368300" lvl="2" marL="13716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3pPr>
            <a:lvl4pPr indent="-368300" lvl="3" marL="18288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4pPr>
            <a:lvl5pPr indent="-368300" lvl="4" marL="2286000" algn="l">
              <a:lnSpc>
                <a:spcPct val="100000"/>
              </a:lnSpc>
              <a:spcBef>
                <a:spcPts val="440"/>
              </a:spcBef>
              <a:spcAft>
                <a:spcPts val="0"/>
              </a:spcAft>
              <a:buClr>
                <a:schemeClr val="dk1"/>
              </a:buClr>
              <a:buSzPts val="2200"/>
              <a:buChar char="»"/>
              <a:defRPr sz="2200">
                <a:latin typeface="Times New Roman"/>
                <a:ea typeface="Times New Roman"/>
                <a:cs typeface="Times New Roman"/>
                <a:sym typeface="Times New Roman"/>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3" name="Google Shape;33;p10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10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0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 name="Shape 36"/>
        <p:cNvGrpSpPr/>
        <p:nvPr/>
      </p:nvGrpSpPr>
      <p:grpSpPr>
        <a:xfrm>
          <a:off x="0" y="0"/>
          <a:ext cx="0" cy="0"/>
          <a:chOff x="0" y="0"/>
          <a:chExt cx="0" cy="0"/>
        </a:xfrm>
      </p:grpSpPr>
      <p:sp>
        <p:nvSpPr>
          <p:cNvPr id="37" name="Google Shape;37;p1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0" name="Shape 40"/>
        <p:cNvGrpSpPr/>
        <p:nvPr/>
      </p:nvGrpSpPr>
      <p:grpSpPr>
        <a:xfrm>
          <a:off x="0" y="0"/>
          <a:ext cx="0" cy="0"/>
          <a:chOff x="0" y="0"/>
          <a:chExt cx="0" cy="0"/>
        </a:xfrm>
      </p:grpSpPr>
      <p:sp>
        <p:nvSpPr>
          <p:cNvPr id="41" name="Google Shape;41;p111"/>
          <p:cNvSpPr txBox="1"/>
          <p:nvPr>
            <p:ph type="ctrTitle"/>
          </p:nvPr>
        </p:nvSpPr>
        <p:spPr>
          <a:xfrm>
            <a:off x="0" y="1"/>
            <a:ext cx="5486400" cy="914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b="1" sz="3200">
                <a:latin typeface="Times New Roman"/>
                <a:ea typeface="Times New Roman"/>
                <a:cs typeface="Times New Roman"/>
                <a:sym typeface="Times New Roman"/>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111"/>
          <p:cNvSpPr txBox="1"/>
          <p:nvPr>
            <p:ph idx="1" type="subTitle"/>
          </p:nvPr>
        </p:nvSpPr>
        <p:spPr>
          <a:xfrm>
            <a:off x="533400" y="1371600"/>
            <a:ext cx="8153400" cy="47244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43" name="Google Shape;43;p1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3000" u="none" cap="none" strike="noStrike">
                <a:solidFill>
                  <a:schemeClr val="dk1"/>
                </a:solidFill>
                <a:latin typeface="Calibri"/>
                <a:ea typeface="Calibri"/>
                <a:cs typeface="Calibri"/>
                <a:sym typeface="Calibri"/>
              </a:defRPr>
            </a:lvl9pPr>
          </a:lstStyle>
          <a:p/>
        </p:txBody>
      </p:sp>
      <p:sp>
        <p:nvSpPr>
          <p:cNvPr id="11" name="Google Shape;11;p108"/>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0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200" u="none" cap="none" strike="noStrike">
                <a:solidFill>
                  <a:srgbClr val="0070C0"/>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10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1" i="0" sz="1200" u="none" cap="none" strike="noStrike">
                <a:solidFill>
                  <a:srgbClr val="0070C0"/>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10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rgbClr val="000000"/>
              </a:buClr>
              <a:buSzPts val="1200"/>
              <a:buFont typeface="Arial"/>
              <a:buNone/>
              <a:defRPr b="1" i="0" sz="1200" u="none" cap="none" strike="noStrike">
                <a:solidFill>
                  <a:srgbClr val="0070C0"/>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IN"/>
              <a:t>‹#›</a:t>
            </a:fld>
            <a:endParaRPr/>
          </a:p>
        </p:txBody>
      </p:sp>
      <p:sp>
        <p:nvSpPr>
          <p:cNvPr id="15" name="Google Shape;15;p108"/>
          <p:cNvSpPr/>
          <p:nvPr/>
        </p:nvSpPr>
        <p:spPr>
          <a:xfrm>
            <a:off x="0" y="0"/>
            <a:ext cx="9144000" cy="838200"/>
          </a:xfrm>
          <a:prstGeom prst="rect">
            <a:avLst/>
          </a:prstGeom>
          <a:solidFill>
            <a:srgbClr val="FF33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 name="Google Shape;16;p108"/>
          <p:cNvSpPr/>
          <p:nvPr/>
        </p:nvSpPr>
        <p:spPr>
          <a:xfrm flipH="1" rot="10800000">
            <a:off x="0" y="6705600"/>
            <a:ext cx="9144000" cy="198116"/>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LOGO.gif" id="17" name="Google Shape;17;p108"/>
          <p:cNvPicPr preferRelativeResize="0"/>
          <p:nvPr/>
        </p:nvPicPr>
        <p:blipFill rotWithShape="1">
          <a:blip r:embed="rId1">
            <a:alphaModFix/>
          </a:blip>
          <a:srcRect b="10713" l="0" r="0" t="0"/>
          <a:stretch/>
        </p:blipFill>
        <p:spPr>
          <a:xfrm>
            <a:off x="6553200" y="228600"/>
            <a:ext cx="2057400" cy="635000"/>
          </a:xfrm>
          <a:prstGeom prst="rect">
            <a:avLst/>
          </a:prstGeom>
          <a:noFill/>
          <a:ln>
            <a:noFill/>
          </a:ln>
        </p:spPr>
      </p:pic>
      <p:pic>
        <p:nvPicPr>
          <p:cNvPr descr="LOGO.gif" id="18" name="Google Shape;18;p108"/>
          <p:cNvPicPr preferRelativeResize="0"/>
          <p:nvPr/>
        </p:nvPicPr>
        <p:blipFill rotWithShape="1">
          <a:blip r:embed="rId1">
            <a:alphaModFix/>
          </a:blip>
          <a:srcRect b="10713" l="0" r="0" t="0"/>
          <a:stretch/>
        </p:blipFill>
        <p:spPr>
          <a:xfrm>
            <a:off x="6553200" y="228600"/>
            <a:ext cx="2057400" cy="635000"/>
          </a:xfrm>
          <a:prstGeom prst="rect">
            <a:avLst/>
          </a:prstGeom>
          <a:noFill/>
          <a:ln>
            <a:noFill/>
          </a:ln>
        </p:spPr>
      </p:pic>
      <p:grpSp>
        <p:nvGrpSpPr>
          <p:cNvPr id="19" name="Google Shape;19;p108"/>
          <p:cNvGrpSpPr/>
          <p:nvPr/>
        </p:nvGrpSpPr>
        <p:grpSpPr>
          <a:xfrm>
            <a:off x="6146800" y="0"/>
            <a:ext cx="2997200" cy="876300"/>
            <a:chOff x="6096000" y="3924300"/>
            <a:chExt cx="2997200" cy="876300"/>
          </a:xfrm>
        </p:grpSpPr>
        <p:sp>
          <p:nvSpPr>
            <p:cNvPr id="20" name="Google Shape;20;p108"/>
            <p:cNvSpPr/>
            <p:nvPr/>
          </p:nvSpPr>
          <p:spPr>
            <a:xfrm>
              <a:off x="6096000" y="3924300"/>
              <a:ext cx="2997200" cy="838200"/>
            </a:xfrm>
            <a:prstGeom prst="rect">
              <a:avLst/>
            </a:prstGeom>
            <a:solidFill>
              <a:srgbClr val="FF33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LOGO.gif" id="21" name="Google Shape;21;p108"/>
            <p:cNvPicPr preferRelativeResize="0"/>
            <p:nvPr/>
          </p:nvPicPr>
          <p:blipFill rotWithShape="1">
            <a:blip r:embed="rId1">
              <a:alphaModFix/>
            </a:blip>
            <a:srcRect b="10713" l="0" r="0" t="0"/>
            <a:stretch/>
          </p:blipFill>
          <p:spPr>
            <a:xfrm>
              <a:off x="6502400" y="4152900"/>
              <a:ext cx="2057400" cy="635000"/>
            </a:xfrm>
            <a:prstGeom prst="rect">
              <a:avLst/>
            </a:prstGeom>
            <a:noFill/>
            <a:ln>
              <a:noFill/>
            </a:ln>
          </p:spPr>
        </p:pic>
        <p:sp>
          <p:nvSpPr>
            <p:cNvPr id="22" name="Google Shape;22;p108"/>
            <p:cNvSpPr/>
            <p:nvPr/>
          </p:nvSpPr>
          <p:spPr>
            <a:xfrm>
              <a:off x="6477000" y="4114800"/>
              <a:ext cx="2076450" cy="685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pic>
        <p:nvPicPr>
          <p:cNvPr descr="logo.jpg" id="23" name="Google Shape;23;p108"/>
          <p:cNvPicPr preferRelativeResize="0"/>
          <p:nvPr/>
        </p:nvPicPr>
        <p:blipFill rotWithShape="1">
          <a:blip r:embed="rId2">
            <a:alphaModFix/>
          </a:blip>
          <a:srcRect b="0" l="0" r="0" t="0"/>
          <a:stretch/>
        </p:blipFill>
        <p:spPr>
          <a:xfrm>
            <a:off x="6553200" y="228600"/>
            <a:ext cx="1920875" cy="609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hatwg.org/html/" TargetMode="External"/><Relationship Id="rId4" Type="http://schemas.openxmlformats.org/officeDocument/2006/relationships/hyperlink" Target="http://www.w3.org/TR/html5/" TargetMode="External"/><Relationship Id="rId5" Type="http://schemas.openxmlformats.org/officeDocument/2006/relationships/hyperlink" Target="http://www.w3.org/TR/html51/" TargetMode="External"/><Relationship Id="rId6" Type="http://schemas.openxmlformats.org/officeDocument/2006/relationships/hyperlink" Target="http://www.w3.org/TR/html5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www.geeksforgeeks.org/html/html5-article-tag/" TargetMode="External"/><Relationship Id="rId4" Type="http://schemas.openxmlformats.org/officeDocument/2006/relationships/hyperlink" Target="https://www.geeksforgeeks.org/html/html5-aside-tag/" TargetMode="External"/><Relationship Id="rId11" Type="http://schemas.openxmlformats.org/officeDocument/2006/relationships/hyperlink" Target="https://www.geeksforgeeks.org/html/html-nav-tag/" TargetMode="External"/><Relationship Id="rId10" Type="http://schemas.openxmlformats.org/officeDocument/2006/relationships/hyperlink" Target="https://www.geeksforgeeks.org/html/html-mark-tag/" TargetMode="External"/><Relationship Id="rId12" Type="http://schemas.openxmlformats.org/officeDocument/2006/relationships/hyperlink" Target="https://www.geeksforgeeks.org/html/html-section-tag/" TargetMode="External"/><Relationship Id="rId9" Type="http://schemas.openxmlformats.org/officeDocument/2006/relationships/hyperlink" Target="https://www.geeksforgeeks.org/html/html-main-tag/" TargetMode="External"/><Relationship Id="rId5" Type="http://schemas.openxmlformats.org/officeDocument/2006/relationships/hyperlink" Target="https://www.geeksforgeeks.org/html/html5-figcaption-tag/" TargetMode="External"/><Relationship Id="rId6" Type="http://schemas.openxmlformats.org/officeDocument/2006/relationships/hyperlink" Target="https://www.geeksforgeeks.org/html/html5-figure-tag/" TargetMode="External"/><Relationship Id="rId7" Type="http://schemas.openxmlformats.org/officeDocument/2006/relationships/hyperlink" Target="https://www.geeksforgeeks.org/html/html5-header-tag/" TargetMode="External"/><Relationship Id="rId8" Type="http://schemas.openxmlformats.org/officeDocument/2006/relationships/hyperlink" Target="https://www.geeksforgeeks.org/html/html5-footer-tag/" TargetMode="External"/></Relationships>
</file>

<file path=ppt/slides/_rels/slide19.xml.rels><?xml version="1.0" encoding="UTF-8" standalone="yes"?><Relationships xmlns="http://schemas.openxmlformats.org/package/2006/relationships"><Relationship Id="rId11" Type="http://schemas.openxmlformats.org/officeDocument/2006/relationships/hyperlink" Target="https://www.geeksforgeeks.org/html/html-5-progress-tag/" TargetMode="External"/><Relationship Id="rId10" Type="http://schemas.openxmlformats.org/officeDocument/2006/relationships/hyperlink" Target="https://www.geeksforgeeks.org/html/html-output-tag/" TargetMode="External"/><Relationship Id="rId13" Type="http://schemas.openxmlformats.org/officeDocument/2006/relationships/hyperlink" Target="https://www.geeksforgeeks.org/html/html-canvas-tag/" TargetMode="External"/><Relationship Id="rId12" Type="http://schemas.openxmlformats.org/officeDocument/2006/relationships/hyperlink" Target="https://www.geeksforgeeks.org/html/svg-in-html/"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geeksforgeeks.org/html/html5-details-tag/" TargetMode="External"/><Relationship Id="rId4" Type="http://schemas.openxmlformats.org/officeDocument/2006/relationships/hyperlink" Target="https://www.geeksforgeeks.org/html/html-5-summary-tag/" TargetMode="External"/><Relationship Id="rId9" Type="http://schemas.openxmlformats.org/officeDocument/2006/relationships/hyperlink" Target="https://www.geeksforgeeks.org/html/html-keygen-tag/" TargetMode="External"/><Relationship Id="rId5" Type="http://schemas.openxmlformats.org/officeDocument/2006/relationships/hyperlink" Target="https://www.geeksforgeeks.org/html/html-time-tag/" TargetMode="External"/><Relationship Id="rId6" Type="http://schemas.openxmlformats.org/officeDocument/2006/relationships/hyperlink" Target="https://www.geeksforgeeks.org/html/html-5-bdi-tag/" TargetMode="External"/><Relationship Id="rId7" Type="http://schemas.openxmlformats.org/officeDocument/2006/relationships/hyperlink" Target="https://www.geeksforgeeks.org/html/html-5-wbr-tag/" TargetMode="External"/><Relationship Id="rId8" Type="http://schemas.openxmlformats.org/officeDocument/2006/relationships/hyperlink" Target="https://www.geeksforgeeks.org/html/html-datalist-ta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www.geeksforgeeks.org/html/html5-audio-tag/" TargetMode="External"/><Relationship Id="rId4" Type="http://schemas.openxmlformats.org/officeDocument/2006/relationships/hyperlink" Target="https://www.geeksforgeeks.org/html/html-embed-tag/" TargetMode="External"/><Relationship Id="rId5" Type="http://schemas.openxmlformats.org/officeDocument/2006/relationships/hyperlink" Target="https://www.geeksforgeeks.org/html/html-source-tag/" TargetMode="External"/><Relationship Id="rId6" Type="http://schemas.openxmlformats.org/officeDocument/2006/relationships/hyperlink" Target="https://www.geeksforgeeks.org/html/html-track-srclang-attribute/" TargetMode="External"/><Relationship Id="rId7" Type="http://schemas.openxmlformats.org/officeDocument/2006/relationships/hyperlink" Target="https://www.geeksforgeeks.org/html/html5-vide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1.png"/></Relationships>
</file>

<file path=ppt/slides/_rels/slide39.xml.rels><?xml version="1.0" encoding="UTF-8" standalone="yes"?><Relationships xmlns="http://schemas.openxmlformats.org/package/2006/relationships"><Relationship Id="rId11" Type="http://schemas.openxmlformats.org/officeDocument/2006/relationships/hyperlink" Target="https://www.w3schools.com/tags/tag_mark.asp" TargetMode="External"/><Relationship Id="rId10" Type="http://schemas.openxmlformats.org/officeDocument/2006/relationships/hyperlink" Target="https://www.w3schools.com/tags/tag_main.asp" TargetMode="External"/><Relationship Id="rId13" Type="http://schemas.openxmlformats.org/officeDocument/2006/relationships/hyperlink" Target="https://www.w3schools.com/tags/tag_section.asp" TargetMode="External"/><Relationship Id="rId12" Type="http://schemas.openxmlformats.org/officeDocument/2006/relationships/hyperlink" Target="https://www.w3schools.com/tags/tag_nav.asp" TargetMode="External"/><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ww.w3schools.com/tags/tag_article.asp" TargetMode="External"/><Relationship Id="rId4" Type="http://schemas.openxmlformats.org/officeDocument/2006/relationships/hyperlink" Target="https://www.w3schools.com/tags/tag_aside.asp" TargetMode="External"/><Relationship Id="rId9" Type="http://schemas.openxmlformats.org/officeDocument/2006/relationships/hyperlink" Target="https://www.w3schools.com/tags/tag_header.asp" TargetMode="External"/><Relationship Id="rId15" Type="http://schemas.openxmlformats.org/officeDocument/2006/relationships/hyperlink" Target="https://www.w3schools.com/tags/tag_time.asp" TargetMode="External"/><Relationship Id="rId14" Type="http://schemas.openxmlformats.org/officeDocument/2006/relationships/hyperlink" Target="https://www.w3schools.com/tags/tag_summary.asp" TargetMode="External"/><Relationship Id="rId5" Type="http://schemas.openxmlformats.org/officeDocument/2006/relationships/hyperlink" Target="https://www.w3schools.com/tags/tag_details.asp" TargetMode="External"/><Relationship Id="rId6" Type="http://schemas.openxmlformats.org/officeDocument/2006/relationships/hyperlink" Target="https://www.w3schools.com/tags/tag_figcaption.asp" TargetMode="External"/><Relationship Id="rId7" Type="http://schemas.openxmlformats.org/officeDocument/2006/relationships/hyperlink" Target="https://www.w3schools.com/tags/tag_figure.asp" TargetMode="External"/><Relationship Id="rId8" Type="http://schemas.openxmlformats.org/officeDocument/2006/relationships/hyperlink" Target="https://www.w3schools.com/tags/tag_footer.asp"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1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2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3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3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2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2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26.png"/></Relationships>
</file>

<file path=ppt/slides/_rels/slide75.xml.rels><?xml version="1.0" encoding="UTF-8" standalone="yes"?><Relationships xmlns="http://schemas.openxmlformats.org/package/2006/relationships"><Relationship Id="rId11" Type="http://schemas.openxmlformats.org/officeDocument/2006/relationships/hyperlink" Target="https://www.w3schools.com/tags/tag_tbody.asp" TargetMode="External"/><Relationship Id="rId10" Type="http://schemas.openxmlformats.org/officeDocument/2006/relationships/hyperlink" Target="https://www.w3schools.com/tags/tag_thead.asp" TargetMode="External"/><Relationship Id="rId12" Type="http://schemas.openxmlformats.org/officeDocument/2006/relationships/hyperlink" Target="https://www.w3schools.com/tags/tag_tfoot.asp" TargetMode="External"/><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hyperlink" Target="https://www.w3schools.com/tags/tag_table.asp" TargetMode="External"/><Relationship Id="rId4" Type="http://schemas.openxmlformats.org/officeDocument/2006/relationships/hyperlink" Target="https://www.w3schools.com/tags/tag_th.asp" TargetMode="External"/><Relationship Id="rId9" Type="http://schemas.openxmlformats.org/officeDocument/2006/relationships/hyperlink" Target="https://www.w3schools.com/tags/tag_col.asp" TargetMode="External"/><Relationship Id="rId5" Type="http://schemas.openxmlformats.org/officeDocument/2006/relationships/hyperlink" Target="https://www.w3schools.com/tags/tag_tr.asp" TargetMode="External"/><Relationship Id="rId6" Type="http://schemas.openxmlformats.org/officeDocument/2006/relationships/hyperlink" Target="https://www.w3schools.com/tags/tag_td.asp" TargetMode="External"/><Relationship Id="rId7" Type="http://schemas.openxmlformats.org/officeDocument/2006/relationships/hyperlink" Target="https://www.w3schools.com/tags/tag_caption.asp" TargetMode="External"/><Relationship Id="rId8" Type="http://schemas.openxmlformats.org/officeDocument/2006/relationships/hyperlink" Target="https://www.w3schools.com/tags/tag_colgroup.asp" TargetMode="Externa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2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3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3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3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37.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3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4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38.png"/></Relationships>
</file>

<file path=ppt/slides/_rels/slide93.xml.rels><?xml version="1.0" encoding="UTF-8" standalone="yes"?><Relationships xmlns="http://schemas.openxmlformats.org/package/2006/relationships"><Relationship Id="rId11" Type="http://schemas.openxmlformats.org/officeDocument/2006/relationships/hyperlink" Target="https://www.geeksforgeeks.org/html/html-output-tag/" TargetMode="External"/><Relationship Id="rId10" Type="http://schemas.openxmlformats.org/officeDocument/2006/relationships/hyperlink" Target="https://www.geeksforgeeks.org/html/html-datalist-tag/" TargetMode="External"/><Relationship Id="rId13" Type="http://schemas.openxmlformats.org/officeDocument/2006/relationships/hyperlink" Target="https://www.geeksforgeeks.org/html/html-optgroup-tag/" TargetMode="External"/><Relationship Id="rId12" Type="http://schemas.openxmlformats.org/officeDocument/2006/relationships/hyperlink" Target="https://www.geeksforgeeks.org/html/html-option-tag/" TargetMode="External"/><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hyperlink" Target="https://www.geeksforgeeks.org/html/html-label-tag/" TargetMode="External"/><Relationship Id="rId4" Type="http://schemas.openxmlformats.org/officeDocument/2006/relationships/hyperlink" Target="https://www.geeksforgeeks.org/html/html-input-tag/" TargetMode="External"/><Relationship Id="rId9" Type="http://schemas.openxmlformats.org/officeDocument/2006/relationships/hyperlink" Target="https://www.geeksforgeeks.org/html/html-legend-tag/" TargetMode="External"/><Relationship Id="rId5" Type="http://schemas.openxmlformats.org/officeDocument/2006/relationships/hyperlink" Target="https://www.geeksforgeeks.org/html/button-tag-vs-input-typebutton-attribute/" TargetMode="External"/><Relationship Id="rId6" Type="http://schemas.openxmlformats.org/officeDocument/2006/relationships/hyperlink" Target="https://www.geeksforgeeks.org/html/html-select-tag/" TargetMode="External"/><Relationship Id="rId7" Type="http://schemas.openxmlformats.org/officeDocument/2006/relationships/hyperlink" Target="https://www.geeksforgeeks.org/html/html-textarea-name-attribute/" TargetMode="External"/><Relationship Id="rId8" Type="http://schemas.openxmlformats.org/officeDocument/2006/relationships/hyperlink" Target="https://www.geeksforgeeks.org/html/html-fieldset-form-attribute/" TargetMode="External"/></Relationships>
</file>

<file path=ppt/slides/_rels/slide94.xml.rels><?xml version="1.0" encoding="UTF-8" standalone="yes"?><Relationships xmlns="http://schemas.openxmlformats.org/package/2006/relationships"><Relationship Id="rId11" Type="http://schemas.openxmlformats.org/officeDocument/2006/relationships/hyperlink" Target="https://www.geeksforgeeks.org/html/html-input-typedate/" TargetMode="External"/><Relationship Id="rId10" Type="http://schemas.openxmlformats.org/officeDocument/2006/relationships/hyperlink" Target="https://www.geeksforgeeks.org/html/html-input-typecheckbox/" TargetMode="External"/><Relationship Id="rId13" Type="http://schemas.openxmlformats.org/officeDocument/2006/relationships/hyperlink" Target="https://www.geeksforgeeks.org/html/html-input-typefile/" TargetMode="External"/><Relationship Id="rId12" Type="http://schemas.openxmlformats.org/officeDocument/2006/relationships/hyperlink" Target="https://www.geeksforgeeks.org/html/html-input-typetime/" TargetMode="External"/><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hyperlink" Target="https://www.geeksforgeeks.org/html/html-input-typetext/" TargetMode="External"/><Relationship Id="rId4" Type="http://schemas.openxmlformats.org/officeDocument/2006/relationships/hyperlink" Target="https://www.geeksforgeeks.org/html/html-input-typepassword/" TargetMode="External"/><Relationship Id="rId9" Type="http://schemas.openxmlformats.org/officeDocument/2006/relationships/hyperlink" Target="https://www.geeksforgeeks.org/html/html-input-typenumber/" TargetMode="External"/><Relationship Id="rId5" Type="http://schemas.openxmlformats.org/officeDocument/2006/relationships/hyperlink" Target="https://www.geeksforgeeks.org/html/html-input-typesubmit/" TargetMode="External"/><Relationship Id="rId6" Type="http://schemas.openxmlformats.org/officeDocument/2006/relationships/hyperlink" Target="https://www.geeksforgeeks.org/html/html-input-typereset/" TargetMode="External"/><Relationship Id="rId7" Type="http://schemas.openxmlformats.org/officeDocument/2006/relationships/hyperlink" Target="https://www.geeksforgeeks.org/html/html-input-typeradio/" TargetMode="External"/><Relationship Id="rId8" Type="http://schemas.openxmlformats.org/officeDocument/2006/relationships/hyperlink" Target="https://www.geeksforgeeks.org/html/html-input-typeemail/"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3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43.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4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1"/>
          <p:cNvSpPr txBox="1"/>
          <p:nvPr/>
        </p:nvSpPr>
        <p:spPr>
          <a:xfrm>
            <a:off x="152400" y="914400"/>
            <a:ext cx="8763000" cy="4886632"/>
          </a:xfrm>
          <a:prstGeom prst="rect">
            <a:avLst/>
          </a:prstGeom>
          <a:noFill/>
          <a:ln>
            <a:noFill/>
          </a:ln>
        </p:spPr>
        <p:txBody>
          <a:bodyPr anchorCtr="0" anchor="ctr" bIns="45700" lIns="91425" spcFirstLastPara="1" rIns="91425" wrap="square" tIns="33100">
            <a:noAutofit/>
          </a:bodyPr>
          <a:lstStyle/>
          <a:p>
            <a:pPr indent="0" lvl="0" marL="0" marR="0" rtl="0" algn="ctr">
              <a:lnSpc>
                <a:spcPct val="115000"/>
              </a:lnSpc>
              <a:spcBef>
                <a:spcPts val="1200"/>
              </a:spcBef>
              <a:spcAft>
                <a:spcPts val="1200"/>
              </a:spcAft>
              <a:buClr>
                <a:srgbClr val="000000"/>
              </a:buClr>
              <a:buSzPts val="1100"/>
              <a:buFont typeface="Arial"/>
              <a:buNone/>
            </a:pPr>
            <a:r>
              <a:rPr b="1" i="0" lang="en-IN" sz="5000" u="none" cap="none" strike="noStrike">
                <a:solidFill>
                  <a:schemeClr val="dk1"/>
                </a:solidFill>
                <a:latin typeface="Arial"/>
                <a:ea typeface="Arial"/>
                <a:cs typeface="Arial"/>
                <a:sym typeface="Arial"/>
              </a:rPr>
              <a:t>HTML(HYPER TEXT MARKUP LANGUAGE)</a:t>
            </a:r>
            <a:endParaRPr b="1" i="0" sz="9600" u="none" cap="none" strike="noStrike">
              <a:solidFill>
                <a:schemeClr val="dk1"/>
              </a:solidFill>
              <a:latin typeface="Calibri"/>
              <a:ea typeface="Calibri"/>
              <a:cs typeface="Calibri"/>
              <a:sym typeface="Calibri"/>
            </a:endParaRPr>
          </a:p>
        </p:txBody>
      </p:sp>
      <p:sp>
        <p:nvSpPr>
          <p:cNvPr id="52" name="Google Shape;52;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I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Introduction</a:t>
            </a:r>
            <a:endParaRPr/>
          </a:p>
        </p:txBody>
      </p:sp>
      <p:sp>
        <p:nvSpPr>
          <p:cNvPr id="58" name="Google Shape;58;p2"/>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HTML is the standard markup language for creating Web pages.</a:t>
            </a:r>
            <a:endParaRPr/>
          </a:p>
          <a:p>
            <a:pPr indent="-368300" lvl="0" marL="457200" rtl="0" algn="l">
              <a:lnSpc>
                <a:spcPct val="100000"/>
              </a:lnSpc>
              <a:spcBef>
                <a:spcPts val="440"/>
              </a:spcBef>
              <a:spcAft>
                <a:spcPts val="0"/>
              </a:spcAft>
              <a:buClr>
                <a:schemeClr val="dk1"/>
              </a:buClr>
              <a:buSzPts val="2200"/>
              <a:buChar char="•"/>
            </a:pPr>
            <a:r>
              <a:rPr lang="en-IN"/>
              <a:t>HTML stands for Hyper Text Markup Language</a:t>
            </a:r>
            <a:endParaRPr/>
          </a:p>
          <a:p>
            <a:pPr indent="-368300" lvl="0" marL="457200" rtl="0" algn="l">
              <a:lnSpc>
                <a:spcPct val="100000"/>
              </a:lnSpc>
              <a:spcBef>
                <a:spcPts val="440"/>
              </a:spcBef>
              <a:spcAft>
                <a:spcPts val="0"/>
              </a:spcAft>
              <a:buSzPts val="2200"/>
              <a:buChar char="•"/>
            </a:pPr>
            <a:r>
              <a:rPr lang="en-IN"/>
              <a:t>HTML is the standard markup language for creating Web pages</a:t>
            </a:r>
            <a:endParaRPr/>
          </a:p>
          <a:p>
            <a:pPr indent="-368300" lvl="0" marL="457200" rtl="0" algn="l">
              <a:lnSpc>
                <a:spcPct val="100000"/>
              </a:lnSpc>
              <a:spcBef>
                <a:spcPts val="440"/>
              </a:spcBef>
              <a:spcAft>
                <a:spcPts val="0"/>
              </a:spcAft>
              <a:buSzPts val="2200"/>
              <a:buChar char="•"/>
            </a:pPr>
            <a:r>
              <a:rPr lang="en-IN"/>
              <a:t>HTML describes the structure of a Web page</a:t>
            </a:r>
            <a:endParaRPr/>
          </a:p>
          <a:p>
            <a:pPr indent="-368300" lvl="0" marL="457200" rtl="0" algn="l">
              <a:lnSpc>
                <a:spcPct val="100000"/>
              </a:lnSpc>
              <a:spcBef>
                <a:spcPts val="440"/>
              </a:spcBef>
              <a:spcAft>
                <a:spcPts val="0"/>
              </a:spcAft>
              <a:buSzPts val="2200"/>
              <a:buChar char="•"/>
            </a:pPr>
            <a:r>
              <a:rPr lang="en-IN"/>
              <a:t>HTML consists of a series of elements</a:t>
            </a:r>
            <a:endParaRPr/>
          </a:p>
          <a:p>
            <a:pPr indent="-368300" lvl="0" marL="457200" rtl="0" algn="l">
              <a:lnSpc>
                <a:spcPct val="100000"/>
              </a:lnSpc>
              <a:spcBef>
                <a:spcPts val="440"/>
              </a:spcBef>
              <a:spcAft>
                <a:spcPts val="0"/>
              </a:spcAft>
              <a:buSzPts val="2200"/>
              <a:buChar char="•"/>
            </a:pPr>
            <a:r>
              <a:rPr lang="en-IN"/>
              <a:t>HTML elements tell the browser how to display the content</a:t>
            </a:r>
            <a:endParaRPr/>
          </a:p>
          <a:p>
            <a:pPr indent="-368300" lvl="0" marL="457200" rtl="0" algn="l">
              <a:lnSpc>
                <a:spcPct val="100000"/>
              </a:lnSpc>
              <a:spcBef>
                <a:spcPts val="440"/>
              </a:spcBef>
              <a:spcAft>
                <a:spcPts val="0"/>
              </a:spcAft>
              <a:buSzPts val="2200"/>
              <a:buChar char="•"/>
            </a:pPr>
            <a:r>
              <a:rPr lang="en-IN"/>
              <a:t>HTML elements label pieces of content such as "this is a heading", "this is a paragraph", "this is a link", etc.</a:t>
            </a:r>
            <a:endParaRPr/>
          </a:p>
          <a:p>
            <a:pPr indent="-228600" lvl="0" marL="457200" rtl="0" algn="l">
              <a:lnSpc>
                <a:spcPct val="100000"/>
              </a:lnSpc>
              <a:spcBef>
                <a:spcPts val="440"/>
              </a:spcBef>
              <a:spcAft>
                <a:spcPts val="0"/>
              </a:spcAft>
              <a:buClr>
                <a:schemeClr val="dk1"/>
              </a:buClr>
              <a:buSzPts val="2200"/>
              <a:buNone/>
            </a:pPr>
            <a:r>
              <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History</a:t>
            </a:r>
            <a:endParaRPr/>
          </a:p>
        </p:txBody>
      </p:sp>
      <p:graphicFrame>
        <p:nvGraphicFramePr>
          <p:cNvPr id="64" name="Google Shape;64;p3"/>
          <p:cNvGraphicFramePr/>
          <p:nvPr/>
        </p:nvGraphicFramePr>
        <p:xfrm>
          <a:off x="720623" y="1500981"/>
          <a:ext cx="3000000" cy="3000000"/>
        </p:xfrm>
        <a:graphic>
          <a:graphicData uri="http://schemas.openxmlformats.org/drawingml/2006/table">
            <a:tbl>
              <a:tblPr>
                <a:noFill/>
                <a:tableStyleId>{D8F4504F-589A-4DF1-8CD4-15B5E9E6C929}</a:tableStyleId>
              </a:tblPr>
              <a:tblGrid>
                <a:gridCol w="3851375"/>
                <a:gridCol w="3851375"/>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Year</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Version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1989</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Tim Berners-Lee invented www</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1991</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Tim Berners-Lee invented HTML</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1993</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Dave Raggett drafted HTML+</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1995</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HTML Working Group defined HTML 2.0</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1997</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W3C Recommendation: HTML 3.2</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1999</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W3C Recommendation: HTML 4.01</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2000</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W3C Recommendation: XHTML 1.0</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2008</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WHATWG HTML5 First Public Draft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2012</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3">
                            <a:extLst>
                              <a:ext uri="{A12FA001-AC4F-418D-AE19-62706E023703}">
                                <ahyp:hlinkClr val="tx"/>
                              </a:ext>
                            </a:extLst>
                          </a:hlinkClick>
                        </a:rPr>
                        <a:t>WHATWG HTML5 Living Standard</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2014</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4">
                            <a:extLst>
                              <a:ext uri="{A12FA001-AC4F-418D-AE19-62706E023703}">
                                <ahyp:hlinkClr val="tx"/>
                              </a:ext>
                            </a:extLst>
                          </a:hlinkClick>
                        </a:rPr>
                        <a:t>W3C Recommendation: HTML5</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2016</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W3C Candidate Recommendation: HTML 5.1</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2017</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5">
                            <a:extLst>
                              <a:ext uri="{A12FA001-AC4F-418D-AE19-62706E023703}">
                                <ahyp:hlinkClr val="tx"/>
                              </a:ext>
                            </a:extLst>
                          </a:hlinkClick>
                        </a:rPr>
                        <a:t>W3C Recommendation: HTML5.1 2nd Edition</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2017</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6">
                            <a:extLst>
                              <a:ext uri="{A12FA001-AC4F-418D-AE19-62706E023703}">
                                <ahyp:hlinkClr val="tx"/>
                              </a:ext>
                            </a:extLst>
                          </a:hlinkClick>
                        </a:rPr>
                        <a:t>W3C Recommendation: HTML5.2</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A Simple HTML Document</a:t>
            </a:r>
            <a:endParaRPr/>
          </a:p>
        </p:txBody>
      </p:sp>
      <p:sp>
        <p:nvSpPr>
          <p:cNvPr id="70" name="Google Shape;70;p4"/>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Example:</a:t>
            </a:r>
            <a:endParaRPr/>
          </a:p>
          <a:p>
            <a:pPr indent="0" lvl="0" marL="88900" rtl="0" algn="l">
              <a:lnSpc>
                <a:spcPct val="100000"/>
              </a:lnSpc>
              <a:spcBef>
                <a:spcPts val="440"/>
              </a:spcBef>
              <a:spcAft>
                <a:spcPts val="0"/>
              </a:spcAft>
              <a:buSzPts val="2200"/>
              <a:buNone/>
            </a:pPr>
            <a:r>
              <a:rPr b="1" lang="en-IN" sz="2400"/>
              <a:t>Code:</a:t>
            </a:r>
            <a:endParaRPr/>
          </a:p>
          <a:p>
            <a:pPr indent="0" lvl="0" marL="88900" rtl="0" algn="l">
              <a:lnSpc>
                <a:spcPct val="100000"/>
              </a:lnSpc>
              <a:spcBef>
                <a:spcPts val="440"/>
              </a:spcBef>
              <a:spcAft>
                <a:spcPts val="0"/>
              </a:spcAft>
              <a:buSzPts val="2200"/>
              <a:buNone/>
            </a:pPr>
            <a:r>
              <a:rPr lang="en-IN"/>
              <a:t>&lt;!DOCTYPE html&gt;</a:t>
            </a:r>
            <a:br>
              <a:rPr lang="en-IN"/>
            </a:br>
            <a:r>
              <a:rPr lang="en-IN"/>
              <a:t>&lt;html&gt;</a:t>
            </a:r>
            <a:br>
              <a:rPr lang="en-IN"/>
            </a:br>
            <a:r>
              <a:rPr lang="en-IN"/>
              <a:t>&lt;head&gt;</a:t>
            </a:r>
            <a:br>
              <a:rPr lang="en-IN"/>
            </a:br>
            <a:r>
              <a:rPr lang="en-IN"/>
              <a:t>&lt;title&gt;Page Title&lt;/title&gt;</a:t>
            </a:r>
            <a:br>
              <a:rPr lang="en-IN"/>
            </a:br>
            <a:r>
              <a:rPr lang="en-IN"/>
              <a:t>&lt;/head&gt;</a:t>
            </a:r>
            <a:br>
              <a:rPr lang="en-IN"/>
            </a:br>
            <a:r>
              <a:rPr lang="en-IN"/>
              <a:t>&lt;body&gt;</a:t>
            </a:r>
            <a:br>
              <a:rPr lang="en-IN"/>
            </a:br>
            <a:r>
              <a:rPr lang="en-IN"/>
              <a:t>&lt;h1&gt;My First Heading&lt;/h1&gt;</a:t>
            </a:r>
            <a:br>
              <a:rPr lang="en-IN"/>
            </a:br>
            <a:r>
              <a:rPr lang="en-IN"/>
              <a:t>&lt;p&gt;My first paragraph.&lt;/p&gt;</a:t>
            </a:r>
            <a:br>
              <a:rPr lang="en-IN"/>
            </a:br>
            <a:r>
              <a:rPr lang="en-IN"/>
              <a:t>&lt;/body&gt;</a:t>
            </a:r>
            <a:br>
              <a:rPr lang="en-IN"/>
            </a:br>
            <a:r>
              <a:rPr lang="en-IN"/>
              <a:t>&lt;/html&gt;</a:t>
            </a:r>
            <a:endParaRPr/>
          </a:p>
          <a:p>
            <a:pPr indent="0" lvl="0" marL="88900" rtl="0" algn="l">
              <a:lnSpc>
                <a:spcPct val="100000"/>
              </a:lnSpc>
              <a:spcBef>
                <a:spcPts val="440"/>
              </a:spcBef>
              <a:spcAft>
                <a:spcPts val="0"/>
              </a:spcAft>
              <a:buSzPts val="2200"/>
              <a:buNone/>
            </a:pPr>
            <a:r>
              <a:t/>
            </a:r>
            <a:endParaRPr/>
          </a:p>
        </p:txBody>
      </p:sp>
      <p:pic>
        <p:nvPicPr>
          <p:cNvPr id="71" name="Google Shape;71;p4"/>
          <p:cNvPicPr preferRelativeResize="0"/>
          <p:nvPr/>
        </p:nvPicPr>
        <p:blipFill rotWithShape="1">
          <a:blip r:embed="rId3">
            <a:alphaModFix/>
          </a:blip>
          <a:srcRect b="0" l="0" r="0" t="0"/>
          <a:stretch/>
        </p:blipFill>
        <p:spPr>
          <a:xfrm>
            <a:off x="4905925" y="4442370"/>
            <a:ext cx="2911092" cy="1044030"/>
          </a:xfrm>
          <a:prstGeom prst="rect">
            <a:avLst/>
          </a:prstGeom>
          <a:noFill/>
          <a:ln>
            <a:noFill/>
          </a:ln>
        </p:spPr>
      </p:pic>
      <p:sp>
        <p:nvSpPr>
          <p:cNvPr id="72" name="Google Shape;72;p4"/>
          <p:cNvSpPr txBox="1"/>
          <p:nvPr/>
        </p:nvSpPr>
        <p:spPr>
          <a:xfrm>
            <a:off x="4768645" y="3834581"/>
            <a:ext cx="237940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2000" u="none" cap="none" strike="noStrike">
                <a:solidFill>
                  <a:srgbClr val="000000"/>
                </a:solidFill>
                <a:latin typeface="Arial"/>
                <a:ea typeface="Arial"/>
                <a:cs typeface="Arial"/>
                <a:sym typeface="Arial"/>
              </a:rPr>
              <a:t>Output:</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About Code</a:t>
            </a:r>
            <a:endParaRPr b="1"/>
          </a:p>
        </p:txBody>
      </p:sp>
      <p:sp>
        <p:nvSpPr>
          <p:cNvPr id="78" name="Google Shape;78;p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The &lt;!DOCTYPE html&gt; declaration defines that this document is an HTML5 document</a:t>
            </a:r>
            <a:endParaRPr/>
          </a:p>
          <a:p>
            <a:pPr indent="-368300" lvl="0" marL="457200" rtl="0" algn="l">
              <a:lnSpc>
                <a:spcPct val="100000"/>
              </a:lnSpc>
              <a:spcBef>
                <a:spcPts val="440"/>
              </a:spcBef>
              <a:spcAft>
                <a:spcPts val="0"/>
              </a:spcAft>
              <a:buSzPts val="2200"/>
              <a:buChar char="•"/>
            </a:pPr>
            <a:r>
              <a:rPr lang="en-IN"/>
              <a:t>The &lt;html&gt; element is the root element of an HTML page</a:t>
            </a:r>
            <a:endParaRPr/>
          </a:p>
          <a:p>
            <a:pPr indent="-368300" lvl="0" marL="457200" rtl="0" algn="l">
              <a:lnSpc>
                <a:spcPct val="100000"/>
              </a:lnSpc>
              <a:spcBef>
                <a:spcPts val="440"/>
              </a:spcBef>
              <a:spcAft>
                <a:spcPts val="0"/>
              </a:spcAft>
              <a:buSzPts val="2200"/>
              <a:buChar char="•"/>
            </a:pPr>
            <a:r>
              <a:rPr lang="en-IN"/>
              <a:t>The &lt;head&gt; element contains meta information about the HTML page</a:t>
            </a:r>
            <a:endParaRPr/>
          </a:p>
          <a:p>
            <a:pPr indent="-368300" lvl="0" marL="457200" rtl="0" algn="l">
              <a:lnSpc>
                <a:spcPct val="100000"/>
              </a:lnSpc>
              <a:spcBef>
                <a:spcPts val="440"/>
              </a:spcBef>
              <a:spcAft>
                <a:spcPts val="0"/>
              </a:spcAft>
              <a:buSzPts val="2200"/>
              <a:buChar char="•"/>
            </a:pPr>
            <a:r>
              <a:rPr lang="en-IN"/>
              <a:t>The &lt;title&gt; element specifies a title for the HTML page (which is shown in the browser's title bar or in the page's tab)</a:t>
            </a:r>
            <a:endParaRPr/>
          </a:p>
          <a:p>
            <a:pPr indent="-368300" lvl="0" marL="457200" rtl="0" algn="l">
              <a:lnSpc>
                <a:spcPct val="100000"/>
              </a:lnSpc>
              <a:spcBef>
                <a:spcPts val="440"/>
              </a:spcBef>
              <a:spcAft>
                <a:spcPts val="0"/>
              </a:spcAft>
              <a:buSzPts val="2200"/>
              <a:buChar char="•"/>
            </a:pPr>
            <a:r>
              <a:rPr lang="en-IN"/>
              <a:t>The &lt;body&gt; element defines the document's body, and is a container for all the visible contents, such as headings, paragraphs, images, hyperlinks, tables, lists, etc.</a:t>
            </a:r>
            <a:endParaRPr/>
          </a:p>
          <a:p>
            <a:pPr indent="-368300" lvl="0" marL="457200" rtl="0" algn="l">
              <a:lnSpc>
                <a:spcPct val="100000"/>
              </a:lnSpc>
              <a:spcBef>
                <a:spcPts val="440"/>
              </a:spcBef>
              <a:spcAft>
                <a:spcPts val="0"/>
              </a:spcAft>
              <a:buSzPts val="2200"/>
              <a:buChar char="•"/>
            </a:pPr>
            <a:r>
              <a:rPr lang="en-IN"/>
              <a:t>The &lt;h1&gt; element defines a large heading</a:t>
            </a:r>
            <a:endParaRPr/>
          </a:p>
          <a:p>
            <a:pPr indent="-368300" lvl="0" marL="457200" rtl="0" algn="l">
              <a:lnSpc>
                <a:spcPct val="100000"/>
              </a:lnSpc>
              <a:spcBef>
                <a:spcPts val="440"/>
              </a:spcBef>
              <a:spcAft>
                <a:spcPts val="0"/>
              </a:spcAft>
              <a:buSzPts val="2200"/>
              <a:buChar char="•"/>
            </a:pPr>
            <a:r>
              <a:rPr lang="en-IN"/>
              <a:t>The &lt;p&gt; element defines a paragraph</a:t>
            </a:r>
            <a:endParaRPr/>
          </a:p>
          <a:p>
            <a:pPr indent="-228600" lvl="0" marL="457200" rtl="0" algn="l">
              <a:lnSpc>
                <a:spcPct val="100000"/>
              </a:lnSpc>
              <a:spcBef>
                <a:spcPts val="440"/>
              </a:spcBef>
              <a:spcAft>
                <a:spcPts val="0"/>
              </a:spcAft>
              <a:buClr>
                <a:schemeClr val="dk1"/>
              </a:buClr>
              <a:buSzPts val="22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What is HTML5</a:t>
            </a:r>
            <a:endParaRPr/>
          </a:p>
        </p:txBody>
      </p:sp>
      <p:sp>
        <p:nvSpPr>
          <p:cNvPr id="84" name="Google Shape;84;p6"/>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HTML5 is the fifth version of Hypertext Markup Language (HTML), a standard language used to structure webpages. It defines how content on a webpage should be structured and displayed. Here are some key points of HTML5.</a:t>
            </a:r>
            <a:endParaRPr/>
          </a:p>
          <a:p>
            <a:pPr indent="-368300" lvl="0" marL="457200" rtl="0" algn="l">
              <a:lnSpc>
                <a:spcPct val="100000"/>
              </a:lnSpc>
              <a:spcBef>
                <a:spcPts val="440"/>
              </a:spcBef>
              <a:spcAft>
                <a:spcPts val="0"/>
              </a:spcAft>
              <a:buSzPts val="2200"/>
              <a:buChar char="•"/>
            </a:pPr>
            <a:r>
              <a:rPr lang="en-IN"/>
              <a:t>Provides multimedia support by embedding audio and video without plugins.</a:t>
            </a:r>
            <a:endParaRPr/>
          </a:p>
          <a:p>
            <a:pPr indent="-368300" lvl="0" marL="457200" rtl="0" algn="l">
              <a:lnSpc>
                <a:spcPct val="100000"/>
              </a:lnSpc>
              <a:spcBef>
                <a:spcPts val="440"/>
              </a:spcBef>
              <a:spcAft>
                <a:spcPts val="0"/>
              </a:spcAft>
              <a:buSzPts val="2200"/>
              <a:buChar char="•"/>
            </a:pPr>
            <a:r>
              <a:rPr lang="en-IN"/>
              <a:t>Adds new form controls like date and email input types.</a:t>
            </a:r>
            <a:endParaRPr/>
          </a:p>
          <a:p>
            <a:pPr indent="-368300" lvl="0" marL="457200" rtl="0" algn="l">
              <a:lnSpc>
                <a:spcPct val="100000"/>
              </a:lnSpc>
              <a:spcBef>
                <a:spcPts val="440"/>
              </a:spcBef>
              <a:spcAft>
                <a:spcPts val="0"/>
              </a:spcAft>
              <a:buSzPts val="2200"/>
              <a:buChar char="•"/>
            </a:pPr>
            <a:r>
              <a:rPr lang="en-IN"/>
              <a:t>Enables web storage to store data offline for better performance.</a:t>
            </a:r>
            <a:endParaRPr/>
          </a:p>
          <a:p>
            <a:pPr indent="-368300" lvl="0" marL="457200" rtl="0" algn="l">
              <a:lnSpc>
                <a:spcPct val="100000"/>
              </a:lnSpc>
              <a:spcBef>
                <a:spcPts val="440"/>
              </a:spcBef>
              <a:spcAft>
                <a:spcPts val="0"/>
              </a:spcAft>
              <a:buSzPts val="2200"/>
              <a:buChar char="•"/>
            </a:pPr>
            <a:r>
              <a:rPr lang="en-IN"/>
              <a:t>Uses semantic elements such as &lt;header&gt; and &lt;footer&gt; for clearer structure.</a:t>
            </a:r>
            <a:endParaRPr/>
          </a:p>
          <a:p>
            <a:pPr indent="-368300" lvl="0" marL="457200" rtl="0" algn="l">
              <a:lnSpc>
                <a:spcPct val="100000"/>
              </a:lnSpc>
              <a:spcBef>
                <a:spcPts val="440"/>
              </a:spcBef>
              <a:spcAft>
                <a:spcPts val="0"/>
              </a:spcAft>
              <a:buSzPts val="2200"/>
              <a:buChar char="•"/>
            </a:pPr>
            <a:r>
              <a:rPr lang="en-IN"/>
              <a:t>Delivers improved performance, especially on mobile devices.</a:t>
            </a:r>
            <a:endParaRPr/>
          </a:p>
          <a:p>
            <a:pPr indent="0" lvl="0" marL="88900" rtl="0" algn="l">
              <a:lnSpc>
                <a:spcPct val="100000"/>
              </a:lnSpc>
              <a:spcBef>
                <a:spcPts val="440"/>
              </a:spcBef>
              <a:spcAft>
                <a:spcPts val="0"/>
              </a:spcAft>
              <a:buSzPts val="2200"/>
              <a:buNone/>
            </a:pPr>
            <a:r>
              <a:t/>
            </a:r>
            <a:endParaRPr sz="20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&lt;html&gt; Element</a:t>
            </a:r>
            <a:endParaRPr b="1"/>
          </a:p>
        </p:txBody>
      </p:sp>
      <p:sp>
        <p:nvSpPr>
          <p:cNvPr id="90" name="Google Shape;90;p7"/>
          <p:cNvSpPr txBox="1"/>
          <p:nvPr>
            <p:ph idx="1" type="body"/>
          </p:nvPr>
        </p:nvSpPr>
        <p:spPr>
          <a:xfrm>
            <a:off x="457200" y="1076632"/>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The </a:t>
            </a:r>
            <a:r>
              <a:rPr b="1" lang="en-IN" sz="2000"/>
              <a:t>lang</a:t>
            </a:r>
            <a:r>
              <a:rPr lang="en-IN" sz="2000"/>
              <a:t> attribute specifies the </a:t>
            </a:r>
            <a:r>
              <a:rPr b="1" lang="en-IN" sz="2000"/>
              <a:t>language</a:t>
            </a:r>
            <a:r>
              <a:rPr lang="en-IN" sz="2000"/>
              <a:t> of the HTML document. </a:t>
            </a:r>
            <a:endParaRPr/>
          </a:p>
          <a:p>
            <a:pPr indent="-368300" lvl="0" marL="457200" rtl="0" algn="l">
              <a:lnSpc>
                <a:spcPct val="100000"/>
              </a:lnSpc>
              <a:spcBef>
                <a:spcPts val="440"/>
              </a:spcBef>
              <a:spcAft>
                <a:spcPts val="0"/>
              </a:spcAft>
              <a:buSzPts val="2200"/>
              <a:buChar char="•"/>
            </a:pPr>
            <a:r>
              <a:rPr lang="en-IN" sz="2000"/>
              <a:t>It is added to the </a:t>
            </a:r>
            <a:r>
              <a:rPr b="1" lang="en-IN" sz="2000"/>
              <a:t>&lt;html&gt;</a:t>
            </a:r>
            <a:r>
              <a:rPr lang="en-IN" sz="2000"/>
              <a:t> tag. </a:t>
            </a:r>
            <a:endParaRPr/>
          </a:p>
          <a:p>
            <a:pPr indent="-368300" lvl="0" marL="457200" rtl="0" algn="l">
              <a:lnSpc>
                <a:spcPct val="100000"/>
              </a:lnSpc>
              <a:spcBef>
                <a:spcPts val="440"/>
              </a:spcBef>
              <a:spcAft>
                <a:spcPts val="0"/>
              </a:spcAft>
              <a:buSzPts val="2200"/>
              <a:buChar char="•"/>
            </a:pPr>
            <a:r>
              <a:rPr lang="en-IN" sz="2000"/>
              <a:t>It helps </a:t>
            </a:r>
            <a:r>
              <a:rPr b="1" lang="en-IN" sz="2000"/>
              <a:t>browsers</a:t>
            </a:r>
            <a:r>
              <a:rPr lang="en-IN" sz="2000"/>
              <a:t> display the content correctly. </a:t>
            </a:r>
            <a:endParaRPr/>
          </a:p>
          <a:p>
            <a:pPr indent="-368300" lvl="0" marL="457200" rtl="0" algn="l">
              <a:lnSpc>
                <a:spcPct val="100000"/>
              </a:lnSpc>
              <a:spcBef>
                <a:spcPts val="440"/>
              </a:spcBef>
              <a:spcAft>
                <a:spcPts val="0"/>
              </a:spcAft>
              <a:buSzPts val="2200"/>
              <a:buChar char="•"/>
            </a:pPr>
            <a:r>
              <a:rPr lang="en-IN" sz="2000"/>
              <a:t>It helps </a:t>
            </a:r>
            <a:r>
              <a:rPr b="1" lang="en-IN" sz="2000"/>
              <a:t>search engines</a:t>
            </a:r>
            <a:r>
              <a:rPr lang="en-IN" sz="2000"/>
              <a:t> understand the language of the webpage. </a:t>
            </a:r>
            <a:endParaRPr/>
          </a:p>
          <a:p>
            <a:pPr indent="-368300" lvl="0" marL="457200" rtl="0" algn="l">
              <a:lnSpc>
                <a:spcPct val="100000"/>
              </a:lnSpc>
              <a:spcBef>
                <a:spcPts val="440"/>
              </a:spcBef>
              <a:spcAft>
                <a:spcPts val="0"/>
              </a:spcAft>
              <a:buSzPts val="2200"/>
              <a:buChar char="•"/>
            </a:pPr>
            <a:r>
              <a:rPr lang="en-IN" sz="2000"/>
              <a:t>It improves </a:t>
            </a:r>
            <a:r>
              <a:rPr b="1" lang="en-IN" sz="2000"/>
              <a:t>accessibility</a:t>
            </a:r>
            <a:r>
              <a:rPr lang="en-IN" sz="2000"/>
              <a:t> for screen readers and assistive technologies. </a:t>
            </a:r>
            <a:endParaRPr/>
          </a:p>
          <a:p>
            <a:pPr indent="-368300" lvl="0" marL="457200" rtl="0" algn="l">
              <a:lnSpc>
                <a:spcPct val="100000"/>
              </a:lnSpc>
              <a:spcBef>
                <a:spcPts val="440"/>
              </a:spcBef>
              <a:spcAft>
                <a:spcPts val="0"/>
              </a:spcAft>
              <a:buSzPts val="2200"/>
              <a:buChar char="•"/>
            </a:pPr>
            <a:r>
              <a:rPr lang="en-IN" sz="2000"/>
              <a:t>Different language codes can be used, such as: </a:t>
            </a:r>
            <a:endParaRPr/>
          </a:p>
          <a:p>
            <a:pPr indent="-368300" lvl="1" marL="914400" rtl="0" algn="l">
              <a:lnSpc>
                <a:spcPct val="100000"/>
              </a:lnSpc>
              <a:spcBef>
                <a:spcPts val="440"/>
              </a:spcBef>
              <a:spcAft>
                <a:spcPts val="0"/>
              </a:spcAft>
              <a:buSzPts val="2200"/>
              <a:buChar char="–"/>
            </a:pPr>
            <a:r>
              <a:rPr lang="en-IN" sz="2000"/>
              <a:t>en → English </a:t>
            </a:r>
            <a:endParaRPr/>
          </a:p>
          <a:p>
            <a:pPr indent="-368300" lvl="1" marL="914400" rtl="0" algn="l">
              <a:lnSpc>
                <a:spcPct val="100000"/>
              </a:lnSpc>
              <a:spcBef>
                <a:spcPts val="440"/>
              </a:spcBef>
              <a:spcAft>
                <a:spcPts val="0"/>
              </a:spcAft>
              <a:buSzPts val="2200"/>
              <a:buChar char="–"/>
            </a:pPr>
            <a:r>
              <a:rPr lang="en-IN" sz="2000"/>
              <a:t>fr → French </a:t>
            </a:r>
            <a:endParaRPr/>
          </a:p>
          <a:p>
            <a:pPr indent="-368300" lvl="1" marL="914400" rtl="0" algn="l">
              <a:lnSpc>
                <a:spcPct val="100000"/>
              </a:lnSpc>
              <a:spcBef>
                <a:spcPts val="440"/>
              </a:spcBef>
              <a:spcAft>
                <a:spcPts val="0"/>
              </a:spcAft>
              <a:buSzPts val="2200"/>
              <a:buChar char="–"/>
            </a:pPr>
            <a:r>
              <a:rPr lang="en-IN" sz="2000"/>
              <a:t>es → Spanish </a:t>
            </a:r>
            <a:endParaRPr/>
          </a:p>
          <a:p>
            <a:pPr indent="-368300" lvl="1" marL="914400" rtl="0" algn="l">
              <a:lnSpc>
                <a:spcPct val="100000"/>
              </a:lnSpc>
              <a:spcBef>
                <a:spcPts val="440"/>
              </a:spcBef>
              <a:spcAft>
                <a:spcPts val="0"/>
              </a:spcAft>
              <a:buSzPts val="2200"/>
              <a:buChar char="–"/>
            </a:pPr>
            <a:r>
              <a:rPr lang="en-IN" sz="2000"/>
              <a:t>hi → Hindi </a:t>
            </a:r>
            <a:endParaRPr/>
          </a:p>
          <a:p>
            <a:pPr indent="-368300" lvl="1" marL="914400" rtl="0" algn="l">
              <a:lnSpc>
                <a:spcPct val="100000"/>
              </a:lnSpc>
              <a:spcBef>
                <a:spcPts val="440"/>
              </a:spcBef>
              <a:spcAft>
                <a:spcPts val="0"/>
              </a:spcAft>
              <a:buSzPts val="2200"/>
              <a:buChar char="–"/>
            </a:pPr>
            <a:r>
              <a:rPr lang="en-IN" sz="2000"/>
              <a:t>pa → Punjabi</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sz="4000"/>
              <a:t>&lt;html lang="en"&gt;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&lt;head&gt; element</a:t>
            </a:r>
            <a:endParaRPr/>
          </a:p>
        </p:txBody>
      </p:sp>
      <p:sp>
        <p:nvSpPr>
          <p:cNvPr id="96" name="Google Shape;96;p8"/>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sz="1600"/>
              <a:t>Code:</a:t>
            </a:r>
            <a:endParaRPr/>
          </a:p>
          <a:p>
            <a:pPr indent="0" lvl="0" marL="88900" rtl="0" algn="l">
              <a:lnSpc>
                <a:spcPct val="100000"/>
              </a:lnSpc>
              <a:spcBef>
                <a:spcPts val="440"/>
              </a:spcBef>
              <a:spcAft>
                <a:spcPts val="0"/>
              </a:spcAft>
              <a:buSzPts val="2200"/>
              <a:buNone/>
            </a:pPr>
            <a:r>
              <a:rPr lang="en-IN" sz="1600"/>
              <a:t>&lt;!DOCTYPE html&gt;</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rPr lang="en-IN" sz="1600"/>
              <a:t>  &lt;head&gt;</a:t>
            </a:r>
            <a:endParaRPr/>
          </a:p>
          <a:p>
            <a:pPr indent="0" lvl="0" marL="88900" rtl="0" algn="l">
              <a:lnSpc>
                <a:spcPct val="100000"/>
              </a:lnSpc>
              <a:spcBef>
                <a:spcPts val="440"/>
              </a:spcBef>
              <a:spcAft>
                <a:spcPts val="0"/>
              </a:spcAft>
              <a:buSzPts val="2200"/>
              <a:buNone/>
            </a:pPr>
            <a:r>
              <a:rPr lang="en-IN" sz="1600"/>
              <a:t>    &lt;title&gt;My Web Page&lt;/title&gt;</a:t>
            </a:r>
            <a:endParaRPr/>
          </a:p>
          <a:p>
            <a:pPr indent="0" lvl="0" marL="88900" rtl="0" algn="l">
              <a:lnSpc>
                <a:spcPct val="100000"/>
              </a:lnSpc>
              <a:spcBef>
                <a:spcPts val="440"/>
              </a:spcBef>
              <a:spcAft>
                <a:spcPts val="0"/>
              </a:spcAft>
              <a:buSzPts val="2200"/>
              <a:buNone/>
            </a:pPr>
            <a:r>
              <a:rPr lang="en-IN" sz="1600"/>
              <a:t>    &lt;meta charset="UTF-8"&gt;</a:t>
            </a:r>
            <a:endParaRPr/>
          </a:p>
          <a:p>
            <a:pPr indent="0" lvl="0" marL="88900" rtl="0" algn="l">
              <a:lnSpc>
                <a:spcPct val="100000"/>
              </a:lnSpc>
              <a:spcBef>
                <a:spcPts val="440"/>
              </a:spcBef>
              <a:spcAft>
                <a:spcPts val="0"/>
              </a:spcAft>
              <a:buSzPts val="2200"/>
              <a:buNone/>
            </a:pPr>
            <a:r>
              <a:rPr lang="en-IN" sz="1600"/>
              <a:t>    &lt;link rel="stylesheet" href="styles.css"&gt;</a:t>
            </a:r>
            <a:endParaRPr/>
          </a:p>
          <a:p>
            <a:pPr indent="0" lvl="0" marL="88900" rtl="0" algn="l">
              <a:lnSpc>
                <a:spcPct val="100000"/>
              </a:lnSpc>
              <a:spcBef>
                <a:spcPts val="440"/>
              </a:spcBef>
              <a:spcAft>
                <a:spcPts val="0"/>
              </a:spcAft>
              <a:buSzPts val="2200"/>
              <a:buNone/>
            </a:pPr>
            <a:r>
              <a:rPr lang="en-IN" sz="1600"/>
              <a:t>    &lt;script src="script.js"&gt;&lt;/script&gt;</a:t>
            </a:r>
            <a:endParaRPr/>
          </a:p>
          <a:p>
            <a:pPr indent="0" lvl="0" marL="88900" rtl="0" algn="l">
              <a:lnSpc>
                <a:spcPct val="100000"/>
              </a:lnSpc>
              <a:spcBef>
                <a:spcPts val="440"/>
              </a:spcBef>
              <a:spcAft>
                <a:spcPts val="0"/>
              </a:spcAft>
              <a:buSzPts val="2200"/>
              <a:buNone/>
            </a:pPr>
            <a:r>
              <a:rPr lang="en-IN" sz="1600"/>
              <a:t>  &lt;/head&gt;</a:t>
            </a:r>
            <a:endParaRPr/>
          </a:p>
          <a:p>
            <a:pPr indent="0" lvl="0" marL="88900" rtl="0" algn="l">
              <a:lnSpc>
                <a:spcPct val="100000"/>
              </a:lnSpc>
              <a:spcBef>
                <a:spcPts val="440"/>
              </a:spcBef>
              <a:spcAft>
                <a:spcPts val="0"/>
              </a:spcAft>
              <a:buSzPts val="2200"/>
              <a:buNone/>
            </a:pPr>
            <a:r>
              <a:rPr lang="en-IN" sz="1600"/>
              <a:t>  &lt;body&gt;</a:t>
            </a:r>
            <a:endParaRPr/>
          </a:p>
          <a:p>
            <a:pPr indent="0" lvl="0" marL="88900" rtl="0" algn="l">
              <a:lnSpc>
                <a:spcPct val="100000"/>
              </a:lnSpc>
              <a:spcBef>
                <a:spcPts val="440"/>
              </a:spcBef>
              <a:spcAft>
                <a:spcPts val="0"/>
              </a:spcAft>
              <a:buSzPts val="2200"/>
              <a:buNone/>
            </a:pPr>
            <a:r>
              <a:rPr lang="en-IN" sz="1600"/>
              <a:t>    &lt;h1&gt;Welcome to my web page!&lt;/h1&gt;</a:t>
            </a:r>
            <a:endParaRPr/>
          </a:p>
          <a:p>
            <a:pPr indent="0" lvl="0" marL="88900" rtl="0" algn="l">
              <a:lnSpc>
                <a:spcPct val="100000"/>
              </a:lnSpc>
              <a:spcBef>
                <a:spcPts val="440"/>
              </a:spcBef>
              <a:spcAft>
                <a:spcPts val="0"/>
              </a:spcAft>
              <a:buSzPts val="2200"/>
              <a:buNone/>
            </a:pPr>
            <a:r>
              <a:rPr lang="en-IN" sz="1600"/>
              <a:t>    &lt;p&gt;This is the content of my web page.&lt;/p&gt;</a:t>
            </a:r>
            <a:endParaRPr/>
          </a:p>
          <a:p>
            <a:pPr indent="0" lvl="0" marL="88900" rtl="0" algn="l">
              <a:lnSpc>
                <a:spcPct val="100000"/>
              </a:lnSpc>
              <a:spcBef>
                <a:spcPts val="440"/>
              </a:spcBef>
              <a:spcAft>
                <a:spcPts val="0"/>
              </a:spcAft>
              <a:buSzPts val="2200"/>
              <a:buNone/>
            </a:pPr>
            <a:r>
              <a:rPr lang="en-IN" sz="1600"/>
              <a:t>  &lt;/body&gt;</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t/>
            </a:r>
            <a:endParaRPr sz="1600"/>
          </a:p>
        </p:txBody>
      </p:sp>
      <p:pic>
        <p:nvPicPr>
          <p:cNvPr id="97" name="Google Shape;97;p8"/>
          <p:cNvPicPr preferRelativeResize="0"/>
          <p:nvPr/>
        </p:nvPicPr>
        <p:blipFill rotWithShape="1">
          <a:blip r:embed="rId3">
            <a:alphaModFix/>
          </a:blip>
          <a:srcRect b="0" l="0" r="0" t="0"/>
          <a:stretch/>
        </p:blipFill>
        <p:spPr>
          <a:xfrm>
            <a:off x="4621369" y="5283327"/>
            <a:ext cx="3711262" cy="853514"/>
          </a:xfrm>
          <a:prstGeom prst="rect">
            <a:avLst/>
          </a:prstGeom>
          <a:noFill/>
          <a:ln>
            <a:noFill/>
          </a:ln>
        </p:spPr>
      </p:pic>
      <p:sp>
        <p:nvSpPr>
          <p:cNvPr id="98" name="Google Shape;98;p8"/>
          <p:cNvSpPr txBox="1"/>
          <p:nvPr/>
        </p:nvSpPr>
        <p:spPr>
          <a:xfrm>
            <a:off x="4729316" y="4296697"/>
            <a:ext cx="2998839"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2400" u="none" cap="none" strike="noStrike">
                <a:solidFill>
                  <a:srgbClr val="000000"/>
                </a:solidFill>
                <a:latin typeface="Arial"/>
                <a:ea typeface="Arial"/>
                <a:cs typeface="Arial"/>
                <a:sym typeface="Arial"/>
              </a:rPr>
              <a:t>Output:</a:t>
            </a:r>
            <a:endParaRPr b="1" i="0" sz="2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&lt;head&gt; element</a:t>
            </a:r>
            <a:endParaRPr/>
          </a:p>
        </p:txBody>
      </p:sp>
      <p:sp>
        <p:nvSpPr>
          <p:cNvPr id="104" name="Google Shape;104;p9"/>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just">
              <a:lnSpc>
                <a:spcPct val="100000"/>
              </a:lnSpc>
              <a:spcBef>
                <a:spcPts val="440"/>
              </a:spcBef>
              <a:spcAft>
                <a:spcPts val="0"/>
              </a:spcAft>
              <a:buSzPts val="2200"/>
              <a:buNone/>
            </a:pPr>
            <a:r>
              <a:rPr lang="en-IN" sz="2000"/>
              <a:t>the &lt;head&gt; element contains several elements that provide metadata about the document:</a:t>
            </a:r>
            <a:endParaRPr/>
          </a:p>
          <a:p>
            <a:pPr indent="0" lvl="0" marL="88900" rtl="0" algn="just">
              <a:lnSpc>
                <a:spcPct val="100000"/>
              </a:lnSpc>
              <a:spcBef>
                <a:spcPts val="440"/>
              </a:spcBef>
              <a:spcAft>
                <a:spcPts val="0"/>
              </a:spcAft>
              <a:buSzPts val="2200"/>
              <a:buNone/>
            </a:pPr>
            <a:r>
              <a:t/>
            </a:r>
            <a:endParaRPr sz="2000"/>
          </a:p>
          <a:p>
            <a:pPr indent="-368300" lvl="0" marL="457200" rtl="0" algn="just">
              <a:lnSpc>
                <a:spcPct val="100000"/>
              </a:lnSpc>
              <a:spcBef>
                <a:spcPts val="440"/>
              </a:spcBef>
              <a:spcAft>
                <a:spcPts val="0"/>
              </a:spcAft>
              <a:buSzPts val="2200"/>
              <a:buChar char="•"/>
            </a:pPr>
            <a:r>
              <a:rPr lang="en-IN" sz="2000"/>
              <a:t>&lt;title&gt;: This element specifies the title of the web page, which appears in the browser's title bar and is used by search engines to index the page.</a:t>
            </a:r>
            <a:endParaRPr/>
          </a:p>
          <a:p>
            <a:pPr indent="-368300" lvl="0" marL="457200" rtl="0" algn="just">
              <a:lnSpc>
                <a:spcPct val="100000"/>
              </a:lnSpc>
              <a:spcBef>
                <a:spcPts val="440"/>
              </a:spcBef>
              <a:spcAft>
                <a:spcPts val="0"/>
              </a:spcAft>
              <a:buSzPts val="2200"/>
              <a:buChar char="•"/>
            </a:pPr>
            <a:r>
              <a:rPr lang="en-IN" sz="2000"/>
              <a:t>&lt;meta&gt;: This element provides information about the character set used in the document. In this example, the charset attribute specifies that the document is encoded using UTF-8.</a:t>
            </a:r>
            <a:endParaRPr/>
          </a:p>
          <a:p>
            <a:pPr indent="-368300" lvl="0" marL="457200" rtl="0" algn="just">
              <a:lnSpc>
                <a:spcPct val="100000"/>
              </a:lnSpc>
              <a:spcBef>
                <a:spcPts val="440"/>
              </a:spcBef>
              <a:spcAft>
                <a:spcPts val="0"/>
              </a:spcAft>
              <a:buSzPts val="2200"/>
              <a:buChar char="•"/>
            </a:pPr>
            <a:r>
              <a:rPr lang="en-IN" sz="2000"/>
              <a:t>&lt;link&gt;: This element specifies the location of an external stylesheet that is used to define the visual style of the web page.</a:t>
            </a:r>
            <a:endParaRPr/>
          </a:p>
          <a:p>
            <a:pPr indent="-368300" lvl="0" marL="457200" rtl="0" algn="just">
              <a:lnSpc>
                <a:spcPct val="100000"/>
              </a:lnSpc>
              <a:spcBef>
                <a:spcPts val="440"/>
              </a:spcBef>
              <a:spcAft>
                <a:spcPts val="0"/>
              </a:spcAft>
              <a:buSzPts val="2200"/>
              <a:buChar char="•"/>
            </a:pPr>
            <a:r>
              <a:rPr lang="en-IN" sz="2000"/>
              <a:t>&lt;script&gt;: This element specifies the location of an external JavaScript file that is used to add interactivity to the web page.</a:t>
            </a:r>
            <a:endParaRPr/>
          </a:p>
          <a:p>
            <a:pPr indent="0" lvl="0" marL="88900" rtl="0" algn="just">
              <a:lnSpc>
                <a:spcPct val="100000"/>
              </a:lnSpc>
              <a:spcBef>
                <a:spcPts val="440"/>
              </a:spcBef>
              <a:spcAft>
                <a:spcPts val="0"/>
              </a:spcAft>
              <a:buSzPts val="2200"/>
              <a:buNone/>
            </a:pPr>
            <a:r>
              <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&lt;body&gt; element</a:t>
            </a:r>
            <a:endParaRPr/>
          </a:p>
        </p:txBody>
      </p:sp>
      <p:sp>
        <p:nvSpPr>
          <p:cNvPr id="110" name="Google Shape;110;p10"/>
          <p:cNvSpPr txBox="1"/>
          <p:nvPr>
            <p:ph idx="1" type="body"/>
          </p:nvPr>
        </p:nvSpPr>
        <p:spPr>
          <a:xfrm>
            <a:off x="457200" y="1056968"/>
            <a:ext cx="8229600" cy="5510980"/>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1800"/>
              <a:t>The &lt;body&gt; element contains all the </a:t>
            </a:r>
            <a:r>
              <a:rPr b="1" lang="en-IN" sz="1800"/>
              <a:t>visible content</a:t>
            </a:r>
            <a:r>
              <a:rPr lang="en-IN" sz="1800"/>
              <a:t> of a webpage. </a:t>
            </a:r>
            <a:endParaRPr/>
          </a:p>
          <a:p>
            <a:pPr indent="-368300" lvl="0" marL="457200" rtl="0" algn="l">
              <a:lnSpc>
                <a:spcPct val="100000"/>
              </a:lnSpc>
              <a:spcBef>
                <a:spcPts val="440"/>
              </a:spcBef>
              <a:spcAft>
                <a:spcPts val="0"/>
              </a:spcAft>
              <a:buSzPts val="2200"/>
              <a:buChar char="•"/>
            </a:pPr>
            <a:r>
              <a:rPr lang="en-IN" sz="1800"/>
              <a:t>It is the </a:t>
            </a:r>
            <a:r>
              <a:rPr b="1" lang="en-IN" sz="1800"/>
              <a:t>main container</a:t>
            </a:r>
            <a:r>
              <a:rPr lang="en-IN" sz="1800"/>
              <a:t> for the content displayed in a web browser. </a:t>
            </a:r>
            <a:endParaRPr/>
          </a:p>
          <a:p>
            <a:pPr indent="-368300" lvl="0" marL="457200" rtl="0" algn="l">
              <a:lnSpc>
                <a:spcPct val="100000"/>
              </a:lnSpc>
              <a:spcBef>
                <a:spcPts val="440"/>
              </a:spcBef>
              <a:spcAft>
                <a:spcPts val="0"/>
              </a:spcAft>
              <a:buSzPts val="2200"/>
              <a:buChar char="•"/>
            </a:pPr>
            <a:r>
              <a:rPr lang="en-IN" sz="1800"/>
              <a:t>It appears </a:t>
            </a:r>
            <a:r>
              <a:rPr b="1" lang="en-IN" sz="1800"/>
              <a:t>after the &lt;head&gt; element</a:t>
            </a:r>
            <a:r>
              <a:rPr lang="en-IN" sz="1800"/>
              <a:t> in an HTML document. </a:t>
            </a:r>
            <a:endParaRPr/>
          </a:p>
          <a:p>
            <a:pPr indent="-368300" lvl="0" marL="457200" rtl="0" algn="l">
              <a:lnSpc>
                <a:spcPct val="100000"/>
              </a:lnSpc>
              <a:spcBef>
                <a:spcPts val="440"/>
              </a:spcBef>
              <a:spcAft>
                <a:spcPts val="0"/>
              </a:spcAft>
              <a:buSzPts val="2200"/>
              <a:buChar char="•"/>
            </a:pPr>
            <a:r>
              <a:rPr lang="en-IN" sz="1800"/>
              <a:t>The &lt;head&gt; element stores </a:t>
            </a:r>
            <a:r>
              <a:rPr b="1" lang="en-IN" sz="1800"/>
              <a:t>metadata, title, links, and scripts</a:t>
            </a:r>
            <a:r>
              <a:rPr lang="en-IN" sz="1800"/>
              <a:t>, which are </a:t>
            </a:r>
            <a:r>
              <a:rPr b="1" lang="en-IN" sz="1800"/>
              <a:t>not directly visible</a:t>
            </a:r>
            <a:r>
              <a:rPr lang="en-IN" sz="1800"/>
              <a:t> on the webpage. </a:t>
            </a:r>
            <a:endParaRPr/>
          </a:p>
          <a:p>
            <a:pPr indent="-368300" lvl="0" marL="457200" rtl="0" algn="l">
              <a:lnSpc>
                <a:spcPct val="100000"/>
              </a:lnSpc>
              <a:spcBef>
                <a:spcPts val="440"/>
              </a:spcBef>
              <a:spcAft>
                <a:spcPts val="0"/>
              </a:spcAft>
              <a:buSzPts val="2200"/>
              <a:buChar char="•"/>
            </a:pPr>
            <a:r>
              <a:rPr lang="en-IN" sz="1800"/>
              <a:t>The browser renders everything inside the &lt;body&gt; tag. </a:t>
            </a:r>
            <a:endParaRPr/>
          </a:p>
          <a:p>
            <a:pPr indent="-368300" lvl="0" marL="457200" rtl="0" algn="l">
              <a:lnSpc>
                <a:spcPct val="100000"/>
              </a:lnSpc>
              <a:spcBef>
                <a:spcPts val="440"/>
              </a:spcBef>
              <a:spcAft>
                <a:spcPts val="0"/>
              </a:spcAft>
              <a:buSzPts val="2200"/>
              <a:buChar char="•"/>
            </a:pPr>
            <a:r>
              <a:rPr lang="en-IN" sz="1800"/>
              <a:t>The &lt;body&gt; can contain: </a:t>
            </a:r>
            <a:endParaRPr/>
          </a:p>
          <a:p>
            <a:pPr indent="-368300" lvl="1" marL="914400" rtl="0" algn="l">
              <a:lnSpc>
                <a:spcPct val="100000"/>
              </a:lnSpc>
              <a:spcBef>
                <a:spcPts val="440"/>
              </a:spcBef>
              <a:spcAft>
                <a:spcPts val="0"/>
              </a:spcAft>
              <a:buSzPts val="2200"/>
              <a:buChar char="–"/>
            </a:pPr>
            <a:r>
              <a:rPr lang="en-IN" sz="1800"/>
              <a:t>Headings (&lt;h1&gt; to &lt;h6&gt;) </a:t>
            </a:r>
            <a:endParaRPr/>
          </a:p>
          <a:p>
            <a:pPr indent="-368300" lvl="1" marL="914400" rtl="0" algn="l">
              <a:lnSpc>
                <a:spcPct val="100000"/>
              </a:lnSpc>
              <a:spcBef>
                <a:spcPts val="440"/>
              </a:spcBef>
              <a:spcAft>
                <a:spcPts val="0"/>
              </a:spcAft>
              <a:buSzPts val="2200"/>
              <a:buChar char="–"/>
            </a:pPr>
            <a:r>
              <a:rPr lang="en-IN" sz="1800"/>
              <a:t>Paragraphs (&lt;p&gt;) </a:t>
            </a:r>
            <a:endParaRPr/>
          </a:p>
          <a:p>
            <a:pPr indent="-368300" lvl="1" marL="914400" rtl="0" algn="l">
              <a:lnSpc>
                <a:spcPct val="100000"/>
              </a:lnSpc>
              <a:spcBef>
                <a:spcPts val="440"/>
              </a:spcBef>
              <a:spcAft>
                <a:spcPts val="0"/>
              </a:spcAft>
              <a:buSzPts val="2200"/>
              <a:buChar char="–"/>
            </a:pPr>
            <a:r>
              <a:rPr lang="en-IN" sz="1800"/>
              <a:t>Images (&lt;img&gt;) </a:t>
            </a:r>
            <a:endParaRPr/>
          </a:p>
          <a:p>
            <a:pPr indent="-368300" lvl="1" marL="914400" rtl="0" algn="l">
              <a:lnSpc>
                <a:spcPct val="100000"/>
              </a:lnSpc>
              <a:spcBef>
                <a:spcPts val="440"/>
              </a:spcBef>
              <a:spcAft>
                <a:spcPts val="0"/>
              </a:spcAft>
              <a:buSzPts val="2200"/>
              <a:buChar char="–"/>
            </a:pPr>
            <a:r>
              <a:rPr lang="en-IN" sz="1800"/>
              <a:t>Videos (&lt;video&gt;) </a:t>
            </a:r>
            <a:endParaRPr/>
          </a:p>
          <a:p>
            <a:pPr indent="-368300" lvl="1" marL="914400" rtl="0" algn="l">
              <a:lnSpc>
                <a:spcPct val="100000"/>
              </a:lnSpc>
              <a:spcBef>
                <a:spcPts val="440"/>
              </a:spcBef>
              <a:spcAft>
                <a:spcPts val="0"/>
              </a:spcAft>
              <a:buSzPts val="2200"/>
              <a:buChar char="–"/>
            </a:pPr>
            <a:r>
              <a:rPr lang="en-IN" sz="1800"/>
              <a:t>Links (&lt;a&gt;) </a:t>
            </a:r>
            <a:endParaRPr/>
          </a:p>
          <a:p>
            <a:pPr indent="-368300" lvl="1" marL="914400" rtl="0" algn="l">
              <a:lnSpc>
                <a:spcPct val="100000"/>
              </a:lnSpc>
              <a:spcBef>
                <a:spcPts val="440"/>
              </a:spcBef>
              <a:spcAft>
                <a:spcPts val="0"/>
              </a:spcAft>
              <a:buSzPts val="2200"/>
              <a:buChar char="–"/>
            </a:pPr>
            <a:r>
              <a:rPr lang="en-IN" sz="1800"/>
              <a:t>Lists (&lt;ul&gt;, &lt;ol&gt;) </a:t>
            </a:r>
            <a:endParaRPr/>
          </a:p>
          <a:p>
            <a:pPr indent="-368300" lvl="1" marL="914400" rtl="0" algn="l">
              <a:lnSpc>
                <a:spcPct val="100000"/>
              </a:lnSpc>
              <a:spcBef>
                <a:spcPts val="440"/>
              </a:spcBef>
              <a:spcAft>
                <a:spcPts val="0"/>
              </a:spcAft>
              <a:buSzPts val="2200"/>
              <a:buChar char="–"/>
            </a:pPr>
            <a:r>
              <a:rPr lang="en-IN" sz="1800"/>
              <a:t>Tables (&lt;table&gt;) </a:t>
            </a:r>
            <a:endParaRPr/>
          </a:p>
          <a:p>
            <a:pPr indent="-368300" lvl="1" marL="914400" rtl="0" algn="l">
              <a:lnSpc>
                <a:spcPct val="100000"/>
              </a:lnSpc>
              <a:spcBef>
                <a:spcPts val="440"/>
              </a:spcBef>
              <a:spcAft>
                <a:spcPts val="0"/>
              </a:spcAft>
              <a:buSzPts val="2200"/>
              <a:buChar char="–"/>
            </a:pPr>
            <a:r>
              <a:rPr lang="en-IN" sz="1800"/>
              <a:t>Forms (&lt;form&gt;) </a:t>
            </a:r>
            <a:endParaRPr/>
          </a:p>
          <a:p>
            <a:pPr indent="-368300" lvl="1" marL="914400" rtl="0" algn="l">
              <a:lnSpc>
                <a:spcPct val="100000"/>
              </a:lnSpc>
              <a:spcBef>
                <a:spcPts val="440"/>
              </a:spcBef>
              <a:spcAft>
                <a:spcPts val="0"/>
              </a:spcAft>
              <a:buSzPts val="2200"/>
              <a:buChar char="–"/>
            </a:pPr>
            <a:r>
              <a:rPr lang="en-IN" sz="1800"/>
              <a:t>Buttons (&lt;button&gt;) </a:t>
            </a:r>
            <a:endParaRPr/>
          </a:p>
          <a:p>
            <a:pPr indent="-368300" lvl="1" marL="914400" rtl="0" algn="l">
              <a:lnSpc>
                <a:spcPct val="100000"/>
              </a:lnSpc>
              <a:spcBef>
                <a:spcPts val="440"/>
              </a:spcBef>
              <a:spcAft>
                <a:spcPts val="0"/>
              </a:spcAft>
              <a:buSzPts val="2200"/>
              <a:buChar char="–"/>
            </a:pPr>
            <a:r>
              <a:rPr lang="en-IN" sz="1800"/>
              <a:t>Other HTML elements </a:t>
            </a:r>
            <a:endParaRPr/>
          </a:p>
          <a:p>
            <a:pPr indent="0" lvl="0" marL="88900" rtl="0" algn="l">
              <a:lnSpc>
                <a:spcPct val="100000"/>
              </a:lnSpc>
              <a:spcBef>
                <a:spcPts val="440"/>
              </a:spcBef>
              <a:spcAft>
                <a:spcPts val="0"/>
              </a:spcAft>
              <a:buSzPts val="2200"/>
              <a:buNone/>
            </a:pPr>
            <a:r>
              <a:t/>
            </a:r>
            <a:endParaRPr sz="1800"/>
          </a:p>
          <a:p>
            <a:pPr indent="0" lvl="0" marL="88900" rtl="0" algn="l">
              <a:lnSpc>
                <a:spcPct val="100000"/>
              </a:lnSpc>
              <a:spcBef>
                <a:spcPts val="440"/>
              </a:spcBef>
              <a:spcAft>
                <a:spcPts val="0"/>
              </a:spcAft>
              <a:buSzPts val="2200"/>
              <a:buNone/>
            </a:pPr>
            <a:r>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&lt;body&gt; element</a:t>
            </a:r>
            <a:endParaRPr/>
          </a:p>
        </p:txBody>
      </p:sp>
      <p:sp>
        <p:nvSpPr>
          <p:cNvPr id="116" name="Google Shape;116;p11"/>
          <p:cNvSpPr txBox="1"/>
          <p:nvPr>
            <p:ph idx="1" type="body"/>
          </p:nvPr>
        </p:nvSpPr>
        <p:spPr>
          <a:xfrm>
            <a:off x="106484" y="929148"/>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sz="1800"/>
              <a:t>Code:</a:t>
            </a:r>
            <a:endParaRPr/>
          </a:p>
          <a:p>
            <a:pPr indent="0" lvl="0" marL="88900" rtl="0" algn="l">
              <a:lnSpc>
                <a:spcPct val="100000"/>
              </a:lnSpc>
              <a:spcBef>
                <a:spcPts val="440"/>
              </a:spcBef>
              <a:spcAft>
                <a:spcPts val="0"/>
              </a:spcAft>
              <a:buSzPts val="2200"/>
              <a:buNone/>
            </a:pPr>
            <a:r>
              <a:rPr lang="en-IN" sz="1800"/>
              <a:t>&lt;!DOCTYPE html&gt;</a:t>
            </a:r>
            <a:endParaRPr/>
          </a:p>
          <a:p>
            <a:pPr indent="0" lvl="0" marL="88900" rtl="0" algn="l">
              <a:lnSpc>
                <a:spcPct val="100000"/>
              </a:lnSpc>
              <a:spcBef>
                <a:spcPts val="440"/>
              </a:spcBef>
              <a:spcAft>
                <a:spcPts val="0"/>
              </a:spcAft>
              <a:buSzPts val="2200"/>
              <a:buNone/>
            </a:pPr>
            <a:r>
              <a:rPr lang="en-IN" sz="1800"/>
              <a:t>&lt;html&gt;</a:t>
            </a:r>
            <a:endParaRPr/>
          </a:p>
          <a:p>
            <a:pPr indent="0" lvl="0" marL="88900" rtl="0" algn="l">
              <a:lnSpc>
                <a:spcPct val="100000"/>
              </a:lnSpc>
              <a:spcBef>
                <a:spcPts val="440"/>
              </a:spcBef>
              <a:spcAft>
                <a:spcPts val="0"/>
              </a:spcAft>
              <a:buSzPts val="2200"/>
              <a:buNone/>
            </a:pPr>
            <a:r>
              <a:rPr lang="en-IN" sz="1800"/>
              <a:t>  &lt;head&gt;</a:t>
            </a:r>
            <a:endParaRPr/>
          </a:p>
          <a:p>
            <a:pPr indent="0" lvl="0" marL="88900" rtl="0" algn="l">
              <a:lnSpc>
                <a:spcPct val="100000"/>
              </a:lnSpc>
              <a:spcBef>
                <a:spcPts val="440"/>
              </a:spcBef>
              <a:spcAft>
                <a:spcPts val="0"/>
              </a:spcAft>
              <a:buSzPts val="2200"/>
              <a:buNone/>
            </a:pPr>
            <a:r>
              <a:rPr lang="en-IN" sz="1800"/>
              <a:t>    &lt;title&gt;My Webpage&lt;/title&gt;</a:t>
            </a:r>
            <a:endParaRPr/>
          </a:p>
          <a:p>
            <a:pPr indent="0" lvl="0" marL="88900" rtl="0" algn="l">
              <a:lnSpc>
                <a:spcPct val="100000"/>
              </a:lnSpc>
              <a:spcBef>
                <a:spcPts val="440"/>
              </a:spcBef>
              <a:spcAft>
                <a:spcPts val="0"/>
              </a:spcAft>
              <a:buSzPts val="2200"/>
              <a:buNone/>
            </a:pPr>
            <a:r>
              <a:rPr lang="en-IN" sz="1800"/>
              <a:t>  &lt;/head&gt;</a:t>
            </a:r>
            <a:endParaRPr/>
          </a:p>
          <a:p>
            <a:pPr indent="0" lvl="0" marL="88900" rtl="0" algn="l">
              <a:lnSpc>
                <a:spcPct val="100000"/>
              </a:lnSpc>
              <a:spcBef>
                <a:spcPts val="440"/>
              </a:spcBef>
              <a:spcAft>
                <a:spcPts val="0"/>
              </a:spcAft>
              <a:buSzPts val="2200"/>
              <a:buNone/>
            </a:pPr>
            <a:r>
              <a:rPr lang="en-IN" sz="1800"/>
              <a:t>  &lt;body&gt;</a:t>
            </a:r>
            <a:endParaRPr/>
          </a:p>
          <a:p>
            <a:pPr indent="0" lvl="0" marL="88900" rtl="0" algn="l">
              <a:lnSpc>
                <a:spcPct val="100000"/>
              </a:lnSpc>
              <a:spcBef>
                <a:spcPts val="440"/>
              </a:spcBef>
              <a:spcAft>
                <a:spcPts val="0"/>
              </a:spcAft>
              <a:buSzPts val="2200"/>
              <a:buNone/>
            </a:pPr>
            <a:r>
              <a:rPr lang="en-IN" sz="1800"/>
              <a:t>    &lt;h1&gt;Welcome to My Webpage&lt;/h1&gt;</a:t>
            </a:r>
            <a:endParaRPr/>
          </a:p>
          <a:p>
            <a:pPr indent="0" lvl="0" marL="88900" rtl="0" algn="l">
              <a:lnSpc>
                <a:spcPct val="100000"/>
              </a:lnSpc>
              <a:spcBef>
                <a:spcPts val="440"/>
              </a:spcBef>
              <a:spcAft>
                <a:spcPts val="0"/>
              </a:spcAft>
              <a:buSzPts val="2200"/>
              <a:buNone/>
            </a:pPr>
            <a:r>
              <a:rPr lang="en-IN" sz="1800"/>
              <a:t>    &lt;p&gt;This is some sample text that will be displayed in the browser window.&lt;/p&gt;</a:t>
            </a:r>
            <a:endParaRPr/>
          </a:p>
          <a:p>
            <a:pPr indent="0" lvl="0" marL="88900" rtl="0" algn="l">
              <a:lnSpc>
                <a:spcPct val="100000"/>
              </a:lnSpc>
              <a:spcBef>
                <a:spcPts val="440"/>
              </a:spcBef>
              <a:spcAft>
                <a:spcPts val="0"/>
              </a:spcAft>
              <a:buSzPts val="2200"/>
              <a:buNone/>
            </a:pPr>
            <a:r>
              <a:rPr lang="en-IN" sz="1800"/>
              <a:t>    &lt;img src="myimage.jpg" alt="My Image"&gt;</a:t>
            </a:r>
            <a:endParaRPr/>
          </a:p>
          <a:p>
            <a:pPr indent="0" lvl="0" marL="88900" rtl="0" algn="l">
              <a:lnSpc>
                <a:spcPct val="100000"/>
              </a:lnSpc>
              <a:spcBef>
                <a:spcPts val="440"/>
              </a:spcBef>
              <a:spcAft>
                <a:spcPts val="0"/>
              </a:spcAft>
              <a:buSzPts val="2200"/>
              <a:buNone/>
            </a:pPr>
            <a:r>
              <a:rPr lang="en-IN" sz="1800"/>
              <a:t>  &lt;/body&gt;</a:t>
            </a:r>
            <a:endParaRPr/>
          </a:p>
          <a:p>
            <a:pPr indent="0" lvl="0" marL="88900" rtl="0" algn="l">
              <a:lnSpc>
                <a:spcPct val="100000"/>
              </a:lnSpc>
              <a:spcBef>
                <a:spcPts val="440"/>
              </a:spcBef>
              <a:spcAft>
                <a:spcPts val="0"/>
              </a:spcAft>
              <a:buSzPts val="2200"/>
              <a:buNone/>
            </a:pPr>
            <a:r>
              <a:rPr lang="en-IN" sz="1800"/>
              <a:t>&lt;/html&gt;</a:t>
            </a:r>
            <a:endParaRPr/>
          </a:p>
          <a:p>
            <a:pPr indent="0" lvl="0" marL="88900" rtl="0" algn="l">
              <a:lnSpc>
                <a:spcPct val="100000"/>
              </a:lnSpc>
              <a:spcBef>
                <a:spcPts val="440"/>
              </a:spcBef>
              <a:spcAft>
                <a:spcPts val="0"/>
              </a:spcAft>
              <a:buSzPts val="2200"/>
              <a:buNone/>
            </a:pPr>
            <a:r>
              <a:t/>
            </a:r>
            <a:endParaRPr sz="1800"/>
          </a:p>
        </p:txBody>
      </p:sp>
      <p:pic>
        <p:nvPicPr>
          <p:cNvPr id="117" name="Google Shape;117;p11"/>
          <p:cNvPicPr preferRelativeResize="0"/>
          <p:nvPr/>
        </p:nvPicPr>
        <p:blipFill rotWithShape="1">
          <a:blip r:embed="rId3">
            <a:alphaModFix/>
          </a:blip>
          <a:srcRect b="0" l="0" r="0" t="0"/>
          <a:stretch/>
        </p:blipFill>
        <p:spPr>
          <a:xfrm>
            <a:off x="4221284" y="5261238"/>
            <a:ext cx="4511431" cy="1272650"/>
          </a:xfrm>
          <a:prstGeom prst="rect">
            <a:avLst/>
          </a:prstGeom>
          <a:noFill/>
          <a:ln>
            <a:noFill/>
          </a:ln>
        </p:spPr>
      </p:pic>
      <p:sp>
        <p:nvSpPr>
          <p:cNvPr id="118" name="Google Shape;118;p11"/>
          <p:cNvSpPr txBox="1"/>
          <p:nvPr/>
        </p:nvSpPr>
        <p:spPr>
          <a:xfrm>
            <a:off x="4798142" y="4689987"/>
            <a:ext cx="230074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2000" u="none" cap="none" strike="noStrike">
                <a:solidFill>
                  <a:srgbClr val="000000"/>
                </a:solidFill>
                <a:latin typeface="Arial"/>
                <a:ea typeface="Arial"/>
                <a:cs typeface="Arial"/>
                <a:sym typeface="Arial"/>
              </a:rPr>
              <a:t>Output:</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The Opening and the Closing Tags</a:t>
            </a:r>
            <a:endParaRPr/>
          </a:p>
        </p:txBody>
      </p:sp>
      <p:sp>
        <p:nvSpPr>
          <p:cNvPr id="124" name="Google Shape;124;p12"/>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An HTML element is usually made up of: </a:t>
            </a:r>
            <a:endParaRPr/>
          </a:p>
          <a:p>
            <a:pPr indent="-368300" lvl="1" marL="914400" rtl="0" algn="l">
              <a:lnSpc>
                <a:spcPct val="100000"/>
              </a:lnSpc>
              <a:spcBef>
                <a:spcPts val="440"/>
              </a:spcBef>
              <a:spcAft>
                <a:spcPts val="0"/>
              </a:spcAft>
              <a:buSzPts val="2200"/>
              <a:buChar char="–"/>
            </a:pPr>
            <a:r>
              <a:rPr b="1" lang="en-IN" sz="2000"/>
              <a:t>Opening (Start) Tag</a:t>
            </a:r>
            <a:r>
              <a:rPr lang="en-IN" sz="2000"/>
              <a:t> </a:t>
            </a:r>
            <a:endParaRPr/>
          </a:p>
          <a:p>
            <a:pPr indent="-368300" lvl="1" marL="914400" rtl="0" algn="l">
              <a:lnSpc>
                <a:spcPct val="100000"/>
              </a:lnSpc>
              <a:spcBef>
                <a:spcPts val="440"/>
              </a:spcBef>
              <a:spcAft>
                <a:spcPts val="0"/>
              </a:spcAft>
              <a:buSzPts val="2200"/>
              <a:buChar char="–"/>
            </a:pPr>
            <a:r>
              <a:rPr b="1" lang="en-IN" sz="2000"/>
              <a:t>Content</a:t>
            </a:r>
            <a:r>
              <a:rPr lang="en-IN" sz="2000"/>
              <a:t> </a:t>
            </a:r>
            <a:endParaRPr/>
          </a:p>
          <a:p>
            <a:pPr indent="-368300" lvl="1" marL="914400" rtl="0" algn="l">
              <a:lnSpc>
                <a:spcPct val="100000"/>
              </a:lnSpc>
              <a:spcBef>
                <a:spcPts val="440"/>
              </a:spcBef>
              <a:spcAft>
                <a:spcPts val="0"/>
              </a:spcAft>
              <a:buSzPts val="2200"/>
              <a:buChar char="–"/>
            </a:pPr>
            <a:r>
              <a:rPr b="1" lang="en-IN" sz="2000"/>
              <a:t>Closing (End) Tag</a:t>
            </a:r>
            <a:r>
              <a:rPr lang="en-IN" sz="2000"/>
              <a:t> </a:t>
            </a:r>
            <a:endParaRPr/>
          </a:p>
          <a:p>
            <a:pPr indent="-368300" lvl="0" marL="457200" rtl="0" algn="l">
              <a:lnSpc>
                <a:spcPct val="100000"/>
              </a:lnSpc>
              <a:spcBef>
                <a:spcPts val="440"/>
              </a:spcBef>
              <a:spcAft>
                <a:spcPts val="0"/>
              </a:spcAft>
              <a:buSzPts val="2200"/>
              <a:buChar char="•"/>
            </a:pPr>
            <a:r>
              <a:rPr lang="en-IN" sz="2000"/>
              <a:t>The </a:t>
            </a:r>
            <a:r>
              <a:rPr b="1" lang="en-IN" sz="2000"/>
              <a:t>opening tag</a:t>
            </a:r>
            <a:r>
              <a:rPr lang="en-IN" sz="2000"/>
              <a:t> starts with &lt; and ends with &gt;. </a:t>
            </a:r>
            <a:endParaRPr/>
          </a:p>
          <a:p>
            <a:pPr indent="-368300" lvl="0" marL="457200" rtl="0" algn="l">
              <a:lnSpc>
                <a:spcPct val="100000"/>
              </a:lnSpc>
              <a:spcBef>
                <a:spcPts val="440"/>
              </a:spcBef>
              <a:spcAft>
                <a:spcPts val="0"/>
              </a:spcAft>
              <a:buSzPts val="2200"/>
              <a:buChar char="•"/>
            </a:pPr>
            <a:r>
              <a:rPr lang="en-IN" sz="2000"/>
              <a:t>The </a:t>
            </a:r>
            <a:r>
              <a:rPr b="1" lang="en-IN" sz="2000"/>
              <a:t>opening tag</a:t>
            </a:r>
            <a:r>
              <a:rPr lang="en-IN" sz="2000"/>
              <a:t> contains the </a:t>
            </a:r>
            <a:r>
              <a:rPr b="1" lang="en-IN" sz="2000"/>
              <a:t>name of the HTML element</a:t>
            </a:r>
            <a:r>
              <a:rPr lang="en-IN" sz="2000"/>
              <a:t>. </a:t>
            </a:r>
            <a:endParaRPr/>
          </a:p>
          <a:p>
            <a:pPr indent="-368300" lvl="0" marL="457200" rtl="0" algn="l">
              <a:lnSpc>
                <a:spcPct val="100000"/>
              </a:lnSpc>
              <a:spcBef>
                <a:spcPts val="440"/>
              </a:spcBef>
              <a:spcAft>
                <a:spcPts val="0"/>
              </a:spcAft>
              <a:buSzPts val="2200"/>
              <a:buChar char="•"/>
            </a:pPr>
            <a:r>
              <a:rPr lang="en-IN" sz="2000"/>
              <a:t>The </a:t>
            </a:r>
            <a:r>
              <a:rPr b="1" lang="en-IN" sz="2000"/>
              <a:t>content</a:t>
            </a:r>
            <a:r>
              <a:rPr lang="en-IN" sz="2000"/>
              <a:t> is the information displayed between the opening and closing tags. </a:t>
            </a:r>
            <a:endParaRPr/>
          </a:p>
          <a:p>
            <a:pPr indent="-368300" lvl="0" marL="457200" rtl="0" algn="l">
              <a:lnSpc>
                <a:spcPct val="100000"/>
              </a:lnSpc>
              <a:spcBef>
                <a:spcPts val="440"/>
              </a:spcBef>
              <a:spcAft>
                <a:spcPts val="0"/>
              </a:spcAft>
              <a:buSzPts val="2200"/>
              <a:buChar char="•"/>
            </a:pPr>
            <a:r>
              <a:rPr lang="en-IN" sz="2000"/>
              <a:t>The </a:t>
            </a:r>
            <a:r>
              <a:rPr b="1" lang="en-IN" sz="2000"/>
              <a:t>closing tag</a:t>
            </a:r>
            <a:r>
              <a:rPr lang="en-IN" sz="2000"/>
              <a:t> is similar to the opening tag but includes a </a:t>
            </a:r>
            <a:r>
              <a:rPr b="1" lang="en-IN" sz="2000"/>
              <a:t>forward slash (/)</a:t>
            </a:r>
            <a:r>
              <a:rPr lang="en-IN" sz="2000"/>
              <a:t> before the element name.</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sz="3200"/>
              <a:t>&lt;p&gt;This is a paragraph.&lt;/p&gt;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HTML4 VS HTML5</a:t>
            </a:r>
            <a:endParaRPr b="1"/>
          </a:p>
        </p:txBody>
      </p:sp>
      <p:pic>
        <p:nvPicPr>
          <p:cNvPr id="130" name="Google Shape;130;p13"/>
          <p:cNvPicPr preferRelativeResize="0"/>
          <p:nvPr/>
        </p:nvPicPr>
        <p:blipFill rotWithShape="1">
          <a:blip r:embed="rId3">
            <a:alphaModFix/>
          </a:blip>
          <a:srcRect b="0" l="0" r="0" t="0"/>
          <a:stretch/>
        </p:blipFill>
        <p:spPr>
          <a:xfrm>
            <a:off x="560439" y="1465007"/>
            <a:ext cx="7875638" cy="44540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 of HTML5</a:t>
            </a:r>
            <a:endParaRPr/>
          </a:p>
        </p:txBody>
      </p:sp>
      <p:sp>
        <p:nvSpPr>
          <p:cNvPr id="136" name="Google Shape;136;p14"/>
          <p:cNvSpPr txBox="1"/>
          <p:nvPr>
            <p:ph idx="1" type="body"/>
          </p:nvPr>
        </p:nvSpPr>
        <p:spPr>
          <a:xfrm>
            <a:off x="457200" y="958645"/>
            <a:ext cx="8229600" cy="5363497"/>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sz="1600"/>
              <a:t>Code:</a:t>
            </a:r>
            <a:endParaRPr/>
          </a:p>
          <a:p>
            <a:pPr indent="0" lvl="0" marL="88900" rtl="0" algn="l">
              <a:lnSpc>
                <a:spcPct val="100000"/>
              </a:lnSpc>
              <a:spcBef>
                <a:spcPts val="440"/>
              </a:spcBef>
              <a:spcAft>
                <a:spcPts val="0"/>
              </a:spcAft>
              <a:buSzPts val="2200"/>
              <a:buNone/>
            </a:pPr>
            <a:r>
              <a:rPr lang="en-IN" sz="1600"/>
              <a:t>&lt;</a:t>
            </a:r>
            <a:r>
              <a:rPr b="1" lang="en-IN" sz="1600"/>
              <a:t>html</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head</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meta</a:t>
            </a:r>
            <a:r>
              <a:rPr lang="en-IN" sz="1600"/>
              <a:t> charset="UTF-8"&gt;</a:t>
            </a:r>
            <a:endParaRPr/>
          </a:p>
          <a:p>
            <a:pPr indent="0" lvl="0" marL="88900" rtl="0" algn="l">
              <a:lnSpc>
                <a:spcPct val="100000"/>
              </a:lnSpc>
              <a:spcBef>
                <a:spcPts val="440"/>
              </a:spcBef>
              <a:spcAft>
                <a:spcPts val="0"/>
              </a:spcAft>
              <a:buSzPts val="2200"/>
              <a:buNone/>
            </a:pPr>
            <a:r>
              <a:rPr lang="en-IN" sz="1600"/>
              <a:t>    &lt;</a:t>
            </a:r>
            <a:r>
              <a:rPr b="1" lang="en-IN" sz="1600"/>
              <a:t>meta</a:t>
            </a:r>
            <a:r>
              <a:rPr lang="en-IN" sz="1600"/>
              <a:t> name="viewport" content="width=device-width, initial-scale=1.0"&gt;</a:t>
            </a:r>
            <a:endParaRPr/>
          </a:p>
          <a:p>
            <a:pPr indent="0" lvl="0" marL="88900" rtl="0" algn="l">
              <a:lnSpc>
                <a:spcPct val="100000"/>
              </a:lnSpc>
              <a:spcBef>
                <a:spcPts val="440"/>
              </a:spcBef>
              <a:spcAft>
                <a:spcPts val="0"/>
              </a:spcAft>
              <a:buSzPts val="2200"/>
              <a:buNone/>
            </a:pPr>
            <a:r>
              <a:rPr lang="en-IN" sz="1600"/>
              <a:t>    &lt;</a:t>
            </a:r>
            <a:r>
              <a:rPr b="1" lang="en-IN" sz="1600"/>
              <a:t>title</a:t>
            </a:r>
            <a:r>
              <a:rPr lang="en-IN" sz="1600"/>
              <a:t>&gt;Simple HTML Page&lt;/</a:t>
            </a:r>
            <a:r>
              <a:rPr b="1" lang="en-IN" sz="1600"/>
              <a:t>title</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head</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body</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header</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h1</a:t>
            </a:r>
            <a:r>
              <a:rPr lang="en-IN" sz="1600"/>
              <a:t>&gt;Hello, World!&lt;/</a:t>
            </a:r>
            <a:r>
              <a:rPr b="1" lang="en-IN" sz="1600"/>
              <a:t>h1</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header</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main</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p</a:t>
            </a:r>
            <a:r>
              <a:rPr lang="en-IN" sz="1600"/>
              <a:t>&gt;This is a simple HTML5 page.&lt;/</a:t>
            </a:r>
            <a:r>
              <a:rPr b="1" lang="en-IN" sz="1600"/>
              <a:t>p</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main</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footer</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p</a:t>
            </a:r>
            <a:r>
              <a:rPr lang="en-IN" sz="1600"/>
              <a:t>&gt;Chitkara University&lt;/</a:t>
            </a:r>
            <a:r>
              <a:rPr b="1" lang="en-IN" sz="1600"/>
              <a:t>p</a:t>
            </a:r>
            <a:r>
              <a:rPr lang="en-IN" sz="1600"/>
              <a:t>&gt;</a:t>
            </a:r>
            <a:endParaRPr/>
          </a:p>
          <a:p>
            <a:pPr indent="0" lvl="0" marL="88900" rtl="0" algn="l">
              <a:lnSpc>
                <a:spcPct val="100000"/>
              </a:lnSpc>
              <a:spcBef>
                <a:spcPts val="440"/>
              </a:spcBef>
              <a:spcAft>
                <a:spcPts val="0"/>
              </a:spcAft>
              <a:buSzPts val="2200"/>
              <a:buNone/>
            </a:pPr>
            <a:r>
              <a:rPr lang="en-IN" sz="1600"/>
              <a:t>    &lt;/</a:t>
            </a:r>
            <a:r>
              <a:rPr b="1" lang="en-IN" sz="1600"/>
              <a:t>footer</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body</a:t>
            </a:r>
            <a:r>
              <a:rPr lang="en-IN" sz="1600"/>
              <a:t>&gt;</a:t>
            </a:r>
            <a:endParaRPr/>
          </a:p>
          <a:p>
            <a:pPr indent="0" lvl="0" marL="88900" rtl="0" algn="l">
              <a:lnSpc>
                <a:spcPct val="100000"/>
              </a:lnSpc>
              <a:spcBef>
                <a:spcPts val="440"/>
              </a:spcBef>
              <a:spcAft>
                <a:spcPts val="0"/>
              </a:spcAft>
              <a:buSzPts val="2200"/>
              <a:buNone/>
            </a:pPr>
            <a:r>
              <a:rPr lang="en-IN" sz="1600"/>
              <a:t>&lt;/</a:t>
            </a:r>
            <a:r>
              <a:rPr b="1" lang="en-IN" sz="1600"/>
              <a:t>html</a:t>
            </a:r>
            <a:r>
              <a:rPr lang="en-IN" sz="1600"/>
              <a:t>&gt;</a:t>
            </a:r>
            <a:endParaRPr/>
          </a:p>
          <a:p>
            <a:pPr indent="-228600" lvl="0" marL="457200" rtl="0" algn="l">
              <a:lnSpc>
                <a:spcPct val="100000"/>
              </a:lnSpc>
              <a:spcBef>
                <a:spcPts val="440"/>
              </a:spcBef>
              <a:spcAft>
                <a:spcPts val="0"/>
              </a:spcAft>
              <a:buClr>
                <a:schemeClr val="dk1"/>
              </a:buClr>
              <a:buSzPts val="2200"/>
              <a:buNone/>
            </a:pPr>
            <a:r>
              <a:t/>
            </a:r>
            <a:endParaRPr b="1" sz="1200"/>
          </a:p>
        </p:txBody>
      </p:sp>
      <p:pic>
        <p:nvPicPr>
          <p:cNvPr id="137" name="Google Shape;137;p14"/>
          <p:cNvPicPr preferRelativeResize="0"/>
          <p:nvPr/>
        </p:nvPicPr>
        <p:blipFill rotWithShape="1">
          <a:blip r:embed="rId3">
            <a:alphaModFix/>
          </a:blip>
          <a:srcRect b="0" l="0" r="0" t="0"/>
          <a:stretch/>
        </p:blipFill>
        <p:spPr>
          <a:xfrm>
            <a:off x="5647142" y="4975436"/>
            <a:ext cx="3010161" cy="1272650"/>
          </a:xfrm>
          <a:prstGeom prst="rect">
            <a:avLst/>
          </a:prstGeom>
          <a:noFill/>
          <a:ln>
            <a:noFill/>
          </a:ln>
        </p:spPr>
      </p:pic>
      <p:sp>
        <p:nvSpPr>
          <p:cNvPr id="138" name="Google Shape;138;p14"/>
          <p:cNvSpPr txBox="1"/>
          <p:nvPr/>
        </p:nvSpPr>
        <p:spPr>
          <a:xfrm>
            <a:off x="5584723" y="4178710"/>
            <a:ext cx="211393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2000" u="none" cap="none" strike="noStrike">
                <a:solidFill>
                  <a:srgbClr val="000000"/>
                </a:solidFill>
                <a:latin typeface="Arial"/>
                <a:ea typeface="Arial"/>
                <a:cs typeface="Arial"/>
                <a:sym typeface="Arial"/>
              </a:rPr>
              <a:t>Output:</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 of HTML5</a:t>
            </a:r>
            <a:endParaRPr/>
          </a:p>
        </p:txBody>
      </p:sp>
      <p:sp>
        <p:nvSpPr>
          <p:cNvPr id="144" name="Google Shape;144;p1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Using the &lt;canvas&gt; Element for Drawing</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rPr lang="en-IN" sz="1600"/>
              <a:t>&lt;body&gt;</a:t>
            </a:r>
            <a:endParaRPr/>
          </a:p>
          <a:p>
            <a:pPr indent="0" lvl="0" marL="88900" rtl="0" algn="l">
              <a:lnSpc>
                <a:spcPct val="100000"/>
              </a:lnSpc>
              <a:spcBef>
                <a:spcPts val="440"/>
              </a:spcBef>
              <a:spcAft>
                <a:spcPts val="0"/>
              </a:spcAft>
              <a:buSzPts val="2200"/>
              <a:buNone/>
            </a:pPr>
            <a:r>
              <a:rPr lang="en-IN" sz="1600"/>
              <a:t>    &lt;canvas id="myCanvas" width="100" height="100"&gt;&lt;/canvas&gt;</a:t>
            </a:r>
            <a:endParaRPr/>
          </a:p>
          <a:p>
            <a:pPr indent="0" lvl="0" marL="88900" rtl="0" algn="l">
              <a:lnSpc>
                <a:spcPct val="100000"/>
              </a:lnSpc>
              <a:spcBef>
                <a:spcPts val="440"/>
              </a:spcBef>
              <a:spcAft>
                <a:spcPts val="0"/>
              </a:spcAft>
              <a:buSzPts val="2200"/>
              <a:buNone/>
            </a:pPr>
            <a:r>
              <a:rPr lang="en-IN" sz="1600"/>
              <a:t>    &lt;script&gt;</a:t>
            </a:r>
            <a:endParaRPr/>
          </a:p>
          <a:p>
            <a:pPr indent="0" lvl="0" marL="88900" rtl="0" algn="l">
              <a:lnSpc>
                <a:spcPct val="100000"/>
              </a:lnSpc>
              <a:spcBef>
                <a:spcPts val="440"/>
              </a:spcBef>
              <a:spcAft>
                <a:spcPts val="0"/>
              </a:spcAft>
              <a:buSzPts val="2200"/>
              <a:buNone/>
            </a:pPr>
            <a:r>
              <a:rPr lang="en-IN" sz="1600"/>
              <a:t>        var canvas = document.getElementById("myCanvas");</a:t>
            </a:r>
            <a:endParaRPr/>
          </a:p>
          <a:p>
            <a:pPr indent="0" lvl="0" marL="88900" rtl="0" algn="l">
              <a:lnSpc>
                <a:spcPct val="100000"/>
              </a:lnSpc>
              <a:spcBef>
                <a:spcPts val="440"/>
              </a:spcBef>
              <a:spcAft>
                <a:spcPts val="0"/>
              </a:spcAft>
              <a:buSzPts val="2200"/>
              <a:buNone/>
            </a:pPr>
            <a:r>
              <a:rPr lang="en-IN" sz="1600"/>
              <a:t>        var ctx = canvas.getContext("2d");</a:t>
            </a:r>
            <a:endParaRPr/>
          </a:p>
          <a:p>
            <a:pPr indent="0" lvl="0" marL="88900" rtl="0" algn="l">
              <a:lnSpc>
                <a:spcPct val="100000"/>
              </a:lnSpc>
              <a:spcBef>
                <a:spcPts val="440"/>
              </a:spcBef>
              <a:spcAft>
                <a:spcPts val="0"/>
              </a:spcAft>
              <a:buSzPts val="2200"/>
              <a:buNone/>
            </a:pPr>
            <a:r>
              <a:rPr lang="en-IN" sz="1600"/>
              <a:t>        ctx.fillStyle = "blue";</a:t>
            </a:r>
            <a:endParaRPr/>
          </a:p>
          <a:p>
            <a:pPr indent="0" lvl="0" marL="88900" rtl="0" algn="l">
              <a:lnSpc>
                <a:spcPct val="100000"/>
              </a:lnSpc>
              <a:spcBef>
                <a:spcPts val="440"/>
              </a:spcBef>
              <a:spcAft>
                <a:spcPts val="0"/>
              </a:spcAft>
              <a:buSzPts val="2200"/>
              <a:buNone/>
            </a:pPr>
            <a:r>
              <a:rPr lang="en-IN" sz="1600"/>
              <a:t>        ctx.fillRect(50, 50, 100, 100);</a:t>
            </a:r>
            <a:endParaRPr/>
          </a:p>
          <a:p>
            <a:pPr indent="0" lvl="0" marL="88900" rtl="0" algn="l">
              <a:lnSpc>
                <a:spcPct val="100000"/>
              </a:lnSpc>
              <a:spcBef>
                <a:spcPts val="440"/>
              </a:spcBef>
              <a:spcAft>
                <a:spcPts val="0"/>
              </a:spcAft>
              <a:buSzPts val="2200"/>
              <a:buNone/>
            </a:pPr>
            <a:r>
              <a:rPr lang="en-IN" sz="1600"/>
              <a:t>    &lt;/script&gt;</a:t>
            </a:r>
            <a:endParaRPr/>
          </a:p>
          <a:p>
            <a:pPr indent="0" lvl="0" marL="88900" rtl="0" algn="l">
              <a:lnSpc>
                <a:spcPct val="100000"/>
              </a:lnSpc>
              <a:spcBef>
                <a:spcPts val="440"/>
              </a:spcBef>
              <a:spcAft>
                <a:spcPts val="0"/>
              </a:spcAft>
              <a:buSzPts val="2200"/>
              <a:buNone/>
            </a:pPr>
            <a:r>
              <a:rPr lang="en-IN" sz="1600"/>
              <a:t>&lt;/body&gt;</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rPr b="1" lang="en-IN"/>
              <a:t>Output:</a:t>
            </a:r>
            <a:endParaRPr/>
          </a:p>
          <a:p>
            <a:pPr indent="0" lvl="0" marL="88900" rtl="0" algn="l">
              <a:lnSpc>
                <a:spcPct val="100000"/>
              </a:lnSpc>
              <a:spcBef>
                <a:spcPts val="440"/>
              </a:spcBef>
              <a:spcAft>
                <a:spcPts val="0"/>
              </a:spcAft>
              <a:buSzPts val="2200"/>
              <a:buNone/>
            </a:pPr>
            <a:r>
              <a:t/>
            </a:r>
            <a:endParaRPr b="1"/>
          </a:p>
        </p:txBody>
      </p:sp>
      <p:pic>
        <p:nvPicPr>
          <p:cNvPr id="145" name="Google Shape;145;p15"/>
          <p:cNvPicPr preferRelativeResize="0"/>
          <p:nvPr/>
        </p:nvPicPr>
        <p:blipFill rotWithShape="1">
          <a:blip r:embed="rId3">
            <a:alphaModFix/>
          </a:blip>
          <a:srcRect b="0" l="0" r="0" t="0"/>
          <a:stretch/>
        </p:blipFill>
        <p:spPr>
          <a:xfrm>
            <a:off x="1757310" y="5306962"/>
            <a:ext cx="1912786" cy="118120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 of HTML5</a:t>
            </a:r>
            <a:endParaRPr/>
          </a:p>
        </p:txBody>
      </p:sp>
      <p:sp>
        <p:nvSpPr>
          <p:cNvPr id="151" name="Google Shape;151;p16"/>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Using the &lt;progress&gt; Element to Show Task Progress</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rPr lang="en-IN" sz="1600"/>
              <a:t>&lt;body&gt;</a:t>
            </a:r>
            <a:endParaRPr/>
          </a:p>
          <a:p>
            <a:pPr indent="0" lvl="0" marL="88900" rtl="0" algn="l">
              <a:lnSpc>
                <a:spcPct val="100000"/>
              </a:lnSpc>
              <a:spcBef>
                <a:spcPts val="440"/>
              </a:spcBef>
              <a:spcAft>
                <a:spcPts val="0"/>
              </a:spcAft>
              <a:buSzPts val="2200"/>
              <a:buNone/>
            </a:pPr>
            <a:r>
              <a:rPr lang="en-IN" sz="1600"/>
              <a:t>    &lt;h1&gt;HTML5 Progress Bar Example&lt;/h1&gt;</a:t>
            </a:r>
            <a:endParaRPr/>
          </a:p>
          <a:p>
            <a:pPr indent="0" lvl="0" marL="88900" rtl="0" algn="l">
              <a:lnSpc>
                <a:spcPct val="100000"/>
              </a:lnSpc>
              <a:spcBef>
                <a:spcPts val="440"/>
              </a:spcBef>
              <a:spcAft>
                <a:spcPts val="0"/>
              </a:spcAft>
              <a:buSzPts val="2200"/>
              <a:buNone/>
            </a:pPr>
            <a:r>
              <a:rPr lang="en-IN" sz="1600"/>
              <a:t>    &lt;progress value="70" max="100"&gt;&lt;/progress&gt;</a:t>
            </a:r>
            <a:endParaRPr/>
          </a:p>
          <a:p>
            <a:pPr indent="0" lvl="0" marL="88900" rtl="0" algn="l">
              <a:lnSpc>
                <a:spcPct val="100000"/>
              </a:lnSpc>
              <a:spcBef>
                <a:spcPts val="440"/>
              </a:spcBef>
              <a:spcAft>
                <a:spcPts val="0"/>
              </a:spcAft>
              <a:buSzPts val="2200"/>
              <a:buNone/>
            </a:pPr>
            <a:r>
              <a:rPr lang="en-IN" sz="1600"/>
              <a:t>&lt;/body&gt;</a:t>
            </a:r>
            <a:endParaRPr/>
          </a:p>
          <a:p>
            <a:pPr indent="0" lvl="0" marL="88900" rtl="0" algn="l">
              <a:lnSpc>
                <a:spcPct val="100000"/>
              </a:lnSpc>
              <a:spcBef>
                <a:spcPts val="440"/>
              </a:spcBef>
              <a:spcAft>
                <a:spcPts val="0"/>
              </a:spcAft>
              <a:buSzPts val="2200"/>
              <a:buNone/>
            </a:pPr>
            <a:r>
              <a:rPr lang="en-IN" sz="1600"/>
              <a:t>&lt;/html&gt;</a:t>
            </a:r>
            <a:endParaRPr/>
          </a:p>
          <a:p>
            <a:pPr indent="0" lvl="0" marL="88900" rtl="0" algn="l">
              <a:lnSpc>
                <a:spcPct val="100000"/>
              </a:lnSpc>
              <a:spcBef>
                <a:spcPts val="440"/>
              </a:spcBef>
              <a:spcAft>
                <a:spcPts val="0"/>
              </a:spcAft>
              <a:buSzPts val="2200"/>
              <a:buNone/>
            </a:pPr>
            <a:r>
              <a:rPr b="1" lang="en-IN" sz="2400"/>
              <a:t>Output:</a:t>
            </a:r>
            <a:endParaRPr b="1" sz="1600"/>
          </a:p>
          <a:p>
            <a:pPr indent="0" lvl="0" marL="88900" rtl="0" algn="l">
              <a:lnSpc>
                <a:spcPct val="100000"/>
              </a:lnSpc>
              <a:spcBef>
                <a:spcPts val="440"/>
              </a:spcBef>
              <a:spcAft>
                <a:spcPts val="0"/>
              </a:spcAft>
              <a:buSzPts val="2200"/>
              <a:buNone/>
            </a:pPr>
            <a:r>
              <a:t/>
            </a:r>
            <a:endParaRPr sz="1600"/>
          </a:p>
          <a:p>
            <a:pPr indent="0" lvl="0" marL="88900" rtl="0" algn="l">
              <a:lnSpc>
                <a:spcPct val="100000"/>
              </a:lnSpc>
              <a:spcBef>
                <a:spcPts val="440"/>
              </a:spcBef>
              <a:spcAft>
                <a:spcPts val="0"/>
              </a:spcAft>
              <a:buSzPts val="2200"/>
              <a:buNone/>
            </a:pPr>
            <a:r>
              <a:t/>
            </a:r>
            <a:endParaRPr sz="1600"/>
          </a:p>
        </p:txBody>
      </p:sp>
      <p:pic>
        <p:nvPicPr>
          <p:cNvPr id="152" name="Google Shape;152;p16"/>
          <p:cNvPicPr preferRelativeResize="0"/>
          <p:nvPr/>
        </p:nvPicPr>
        <p:blipFill rotWithShape="1">
          <a:blip r:embed="rId3">
            <a:alphaModFix/>
          </a:blip>
          <a:srcRect b="0" l="0" r="0" t="0"/>
          <a:stretch/>
        </p:blipFill>
        <p:spPr>
          <a:xfrm>
            <a:off x="998026" y="4477562"/>
            <a:ext cx="4480948" cy="112785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Features of HTML5</a:t>
            </a:r>
            <a:endParaRPr b="1"/>
          </a:p>
        </p:txBody>
      </p:sp>
      <p:pic>
        <p:nvPicPr>
          <p:cNvPr id="158" name="Google Shape;158;p17"/>
          <p:cNvPicPr preferRelativeResize="0"/>
          <p:nvPr/>
        </p:nvPicPr>
        <p:blipFill rotWithShape="1">
          <a:blip r:embed="rId3">
            <a:alphaModFix/>
          </a:blip>
          <a:srcRect b="0" l="0" r="0" t="0"/>
          <a:stretch/>
        </p:blipFill>
        <p:spPr>
          <a:xfrm>
            <a:off x="599767" y="1347020"/>
            <a:ext cx="8032955" cy="45130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New Added Elements in HTML 5</a:t>
            </a:r>
            <a:endParaRPr/>
          </a:p>
        </p:txBody>
      </p:sp>
      <p:sp>
        <p:nvSpPr>
          <p:cNvPr id="164" name="Google Shape;164;p18"/>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b="1" lang="en-IN" sz="1600"/>
              <a:t>&lt;article&gt;:</a:t>
            </a:r>
            <a:r>
              <a:rPr lang="en-IN" sz="1600"/>
              <a:t> The </a:t>
            </a:r>
            <a:r>
              <a:rPr lang="en-IN" sz="1600" u="sng">
                <a:solidFill>
                  <a:schemeClr val="hlink"/>
                </a:solidFill>
                <a:hlinkClick r:id="rId3"/>
              </a:rPr>
              <a:t>&lt;article&gt;</a:t>
            </a:r>
            <a:r>
              <a:rPr lang="en-IN" sz="1600"/>
              <a:t> tag represents independent, self-contained content like articles or posts.</a:t>
            </a:r>
            <a:endParaRPr/>
          </a:p>
          <a:p>
            <a:pPr indent="-368300" lvl="0" marL="457200" rtl="0" algn="l">
              <a:lnSpc>
                <a:spcPct val="100000"/>
              </a:lnSpc>
              <a:spcBef>
                <a:spcPts val="440"/>
              </a:spcBef>
              <a:spcAft>
                <a:spcPts val="0"/>
              </a:spcAft>
              <a:buSzPts val="2200"/>
              <a:buChar char="•"/>
            </a:pPr>
            <a:r>
              <a:rPr b="1" lang="en-IN" sz="1600"/>
              <a:t>&lt;aside&gt;:</a:t>
            </a:r>
            <a:r>
              <a:rPr lang="en-IN" sz="1600"/>
              <a:t> The </a:t>
            </a:r>
            <a:r>
              <a:rPr lang="en-IN" sz="1600" u="sng">
                <a:solidFill>
                  <a:schemeClr val="hlink"/>
                </a:solidFill>
                <a:hlinkClick r:id="rId4"/>
              </a:rPr>
              <a:t>&lt;aside&gt; </a:t>
            </a:r>
            <a:r>
              <a:rPr lang="en-IN" sz="1600"/>
              <a:t>tag holds secondary or related information supporting the main content.</a:t>
            </a:r>
            <a:endParaRPr/>
          </a:p>
          <a:p>
            <a:pPr indent="-368300" lvl="0" marL="457200" rtl="0" algn="l">
              <a:lnSpc>
                <a:spcPct val="100000"/>
              </a:lnSpc>
              <a:spcBef>
                <a:spcPts val="440"/>
              </a:spcBef>
              <a:spcAft>
                <a:spcPts val="0"/>
              </a:spcAft>
              <a:buSzPts val="2200"/>
              <a:buChar char="•"/>
            </a:pPr>
            <a:r>
              <a:rPr b="1" lang="en-IN" sz="1600"/>
              <a:t>&lt;figcaption&gt;:</a:t>
            </a:r>
            <a:r>
              <a:rPr lang="en-IN" sz="1600"/>
              <a:t> The </a:t>
            </a:r>
            <a:r>
              <a:rPr lang="en-IN" sz="1600" u="sng">
                <a:solidFill>
                  <a:schemeClr val="hlink"/>
                </a:solidFill>
                <a:hlinkClick r:id="rId5"/>
              </a:rPr>
              <a:t>&lt;figcaption&gt;</a:t>
            </a:r>
            <a:r>
              <a:rPr lang="en-IN" sz="1600"/>
              <a:t> tag provides a caption or description for a &lt;figure&gt; element.</a:t>
            </a:r>
            <a:endParaRPr/>
          </a:p>
          <a:p>
            <a:pPr indent="-368300" lvl="0" marL="457200" rtl="0" algn="l">
              <a:lnSpc>
                <a:spcPct val="100000"/>
              </a:lnSpc>
              <a:spcBef>
                <a:spcPts val="440"/>
              </a:spcBef>
              <a:spcAft>
                <a:spcPts val="0"/>
              </a:spcAft>
              <a:buSzPts val="2200"/>
              <a:buChar char="•"/>
            </a:pPr>
            <a:r>
              <a:rPr b="1" lang="en-IN" sz="1600"/>
              <a:t>&lt;figure&gt;:</a:t>
            </a:r>
            <a:r>
              <a:rPr lang="en-IN" sz="1600"/>
              <a:t> The </a:t>
            </a:r>
            <a:r>
              <a:rPr lang="en-IN" sz="1600" u="sng">
                <a:solidFill>
                  <a:schemeClr val="hlink"/>
                </a:solidFill>
                <a:hlinkClick r:id="rId6"/>
              </a:rPr>
              <a:t>&lt;figure&gt;</a:t>
            </a:r>
            <a:r>
              <a:rPr lang="en-IN" sz="1600"/>
              <a:t> tag groups self-contained media such as images, diagrams, or code.</a:t>
            </a:r>
            <a:endParaRPr/>
          </a:p>
          <a:p>
            <a:pPr indent="-368300" lvl="0" marL="457200" rtl="0" algn="l">
              <a:lnSpc>
                <a:spcPct val="100000"/>
              </a:lnSpc>
              <a:spcBef>
                <a:spcPts val="440"/>
              </a:spcBef>
              <a:spcAft>
                <a:spcPts val="0"/>
              </a:spcAft>
              <a:buSzPts val="2200"/>
              <a:buChar char="•"/>
            </a:pPr>
            <a:r>
              <a:rPr b="1" lang="en-IN" sz="1600"/>
              <a:t>&lt;header&gt;:</a:t>
            </a:r>
            <a:r>
              <a:rPr lang="en-IN" sz="1600"/>
              <a:t> The </a:t>
            </a:r>
            <a:r>
              <a:rPr lang="en-IN" sz="1600" u="sng">
                <a:solidFill>
                  <a:schemeClr val="hlink"/>
                </a:solidFill>
                <a:hlinkClick r:id="rId7"/>
              </a:rPr>
              <a:t>&lt;header&gt;</a:t>
            </a:r>
            <a:r>
              <a:rPr lang="en-IN" sz="1600"/>
              <a:t> tag contains introductory content like headings or navigation links.</a:t>
            </a:r>
            <a:endParaRPr/>
          </a:p>
          <a:p>
            <a:pPr indent="-368300" lvl="0" marL="457200" rtl="0" algn="l">
              <a:lnSpc>
                <a:spcPct val="100000"/>
              </a:lnSpc>
              <a:spcBef>
                <a:spcPts val="440"/>
              </a:spcBef>
              <a:spcAft>
                <a:spcPts val="0"/>
              </a:spcAft>
              <a:buSzPts val="2200"/>
              <a:buChar char="•"/>
            </a:pPr>
            <a:r>
              <a:rPr b="1" lang="en-IN" sz="1600"/>
              <a:t>&lt;footer&gt;:</a:t>
            </a:r>
            <a:r>
              <a:rPr lang="en-IN" sz="1600"/>
              <a:t> The </a:t>
            </a:r>
            <a:r>
              <a:rPr lang="en-IN" sz="1600" u="sng">
                <a:solidFill>
                  <a:schemeClr val="hlink"/>
                </a:solidFill>
                <a:hlinkClick r:id="rId8"/>
              </a:rPr>
              <a:t>&lt;footer&gt;</a:t>
            </a:r>
            <a:r>
              <a:rPr lang="en-IN" sz="1600"/>
              <a:t> tag includes closing content such as author info or copyright notes.</a:t>
            </a:r>
            <a:endParaRPr/>
          </a:p>
          <a:p>
            <a:pPr indent="-368300" lvl="0" marL="457200" rtl="0" algn="l">
              <a:lnSpc>
                <a:spcPct val="100000"/>
              </a:lnSpc>
              <a:spcBef>
                <a:spcPts val="440"/>
              </a:spcBef>
              <a:spcAft>
                <a:spcPts val="0"/>
              </a:spcAft>
              <a:buSzPts val="2200"/>
              <a:buChar char="•"/>
            </a:pPr>
            <a:r>
              <a:rPr b="1" lang="en-IN" sz="1600"/>
              <a:t>&lt;main&gt;:</a:t>
            </a:r>
            <a:r>
              <a:rPr lang="en-IN" sz="1600"/>
              <a:t> The </a:t>
            </a:r>
            <a:r>
              <a:rPr lang="en-IN" sz="1600" u="sng">
                <a:solidFill>
                  <a:schemeClr val="hlink"/>
                </a:solidFill>
                <a:hlinkClick r:id="rId9"/>
              </a:rPr>
              <a:t>&lt;main&gt;</a:t>
            </a:r>
            <a:r>
              <a:rPr lang="en-IN" sz="1600"/>
              <a:t> tag defines the central, most important content of the webpage.</a:t>
            </a:r>
            <a:endParaRPr/>
          </a:p>
          <a:p>
            <a:pPr indent="-368300" lvl="0" marL="457200" rtl="0" algn="l">
              <a:lnSpc>
                <a:spcPct val="100000"/>
              </a:lnSpc>
              <a:spcBef>
                <a:spcPts val="440"/>
              </a:spcBef>
              <a:spcAft>
                <a:spcPts val="0"/>
              </a:spcAft>
              <a:buSzPts val="2200"/>
              <a:buChar char="•"/>
            </a:pPr>
            <a:r>
              <a:rPr b="1" lang="en-IN" sz="1600"/>
              <a:t>&lt;mark&gt;:</a:t>
            </a:r>
            <a:r>
              <a:rPr lang="en-IN" sz="1600"/>
              <a:t> The </a:t>
            </a:r>
            <a:r>
              <a:rPr lang="en-IN" sz="1600" u="sng">
                <a:solidFill>
                  <a:schemeClr val="hlink"/>
                </a:solidFill>
                <a:hlinkClick r:id="rId10"/>
              </a:rPr>
              <a:t>&lt;mark&gt;</a:t>
            </a:r>
            <a:r>
              <a:rPr lang="en-IN" sz="1600"/>
              <a:t> tag highlights or emphasizes specific text.</a:t>
            </a:r>
            <a:endParaRPr/>
          </a:p>
          <a:p>
            <a:pPr indent="-368300" lvl="0" marL="457200" rtl="0" algn="l">
              <a:lnSpc>
                <a:spcPct val="100000"/>
              </a:lnSpc>
              <a:spcBef>
                <a:spcPts val="440"/>
              </a:spcBef>
              <a:spcAft>
                <a:spcPts val="0"/>
              </a:spcAft>
              <a:buSzPts val="2200"/>
              <a:buChar char="•"/>
            </a:pPr>
            <a:r>
              <a:rPr b="1" lang="en-IN" sz="1600"/>
              <a:t>&lt;nav&gt;:</a:t>
            </a:r>
            <a:r>
              <a:rPr lang="en-IN" sz="1600"/>
              <a:t> The </a:t>
            </a:r>
            <a:r>
              <a:rPr lang="en-IN" sz="1600" u="sng">
                <a:solidFill>
                  <a:schemeClr val="hlink"/>
                </a:solidFill>
                <a:hlinkClick r:id="rId11"/>
              </a:rPr>
              <a:t>&lt;nav&gt;</a:t>
            </a:r>
            <a:r>
              <a:rPr lang="en-IN" sz="1600"/>
              <a:t> tag groups navigation links for moving around the site.</a:t>
            </a:r>
            <a:endParaRPr/>
          </a:p>
          <a:p>
            <a:pPr indent="-368300" lvl="0" marL="457200" rtl="0" algn="l">
              <a:lnSpc>
                <a:spcPct val="100000"/>
              </a:lnSpc>
              <a:spcBef>
                <a:spcPts val="440"/>
              </a:spcBef>
              <a:spcAft>
                <a:spcPts val="0"/>
              </a:spcAft>
              <a:buSzPts val="2200"/>
              <a:buChar char="•"/>
            </a:pPr>
            <a:r>
              <a:rPr b="1" lang="en-IN" sz="1600"/>
              <a:t>&lt;section&gt;:</a:t>
            </a:r>
            <a:r>
              <a:rPr lang="en-IN" sz="1600"/>
              <a:t> The </a:t>
            </a:r>
            <a:r>
              <a:rPr lang="en-IN" sz="1600" u="sng">
                <a:solidFill>
                  <a:schemeClr val="hlink"/>
                </a:solidFill>
                <a:hlinkClick r:id="rId12"/>
              </a:rPr>
              <a:t>&lt;section&gt;</a:t>
            </a:r>
            <a:r>
              <a:rPr lang="en-IN" sz="1600"/>
              <a:t> tag organizes related content into thematic blocks.</a:t>
            </a:r>
            <a:endParaRPr/>
          </a:p>
          <a:p>
            <a:pPr indent="0" lvl="0" marL="88900" rtl="0" algn="l">
              <a:lnSpc>
                <a:spcPct val="100000"/>
              </a:lnSpc>
              <a:spcBef>
                <a:spcPts val="440"/>
              </a:spcBef>
              <a:spcAft>
                <a:spcPts val="0"/>
              </a:spcAft>
              <a:buSzPts val="2200"/>
              <a:buNone/>
            </a:pPr>
            <a:r>
              <a:t/>
            </a:r>
            <a:endParaRPr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New Added Elements in HTML 5</a:t>
            </a:r>
            <a:endParaRPr/>
          </a:p>
        </p:txBody>
      </p:sp>
      <p:sp>
        <p:nvSpPr>
          <p:cNvPr id="170" name="Google Shape;170;p19"/>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b="1" lang="en-IN" sz="1600"/>
              <a:t>&lt;details&gt;:</a:t>
            </a:r>
            <a:r>
              <a:rPr lang="en-IN" sz="1600"/>
              <a:t> The </a:t>
            </a:r>
            <a:r>
              <a:rPr lang="en-IN" sz="1600" u="sng">
                <a:solidFill>
                  <a:schemeClr val="hlink"/>
                </a:solidFill>
                <a:hlinkClick r:id="rId3"/>
              </a:rPr>
              <a:t>&lt;details&gt;</a:t>
            </a:r>
            <a:r>
              <a:rPr lang="en-IN" sz="1600"/>
              <a:t> tag creates expandable or collapsible content sections.</a:t>
            </a:r>
            <a:endParaRPr/>
          </a:p>
          <a:p>
            <a:pPr indent="-368300" lvl="0" marL="457200" rtl="0" algn="l">
              <a:lnSpc>
                <a:spcPct val="100000"/>
              </a:lnSpc>
              <a:spcBef>
                <a:spcPts val="440"/>
              </a:spcBef>
              <a:spcAft>
                <a:spcPts val="0"/>
              </a:spcAft>
              <a:buSzPts val="2200"/>
              <a:buChar char="•"/>
            </a:pPr>
            <a:r>
              <a:rPr b="1" lang="en-IN" sz="1600"/>
              <a:t>&lt;summary&gt;:</a:t>
            </a:r>
            <a:r>
              <a:rPr lang="en-IN" sz="1600"/>
              <a:t> The </a:t>
            </a:r>
            <a:r>
              <a:rPr lang="en-IN" sz="1600" u="sng">
                <a:solidFill>
                  <a:schemeClr val="hlink"/>
                </a:solidFill>
                <a:hlinkClick r:id="rId4"/>
              </a:rPr>
              <a:t>&lt;summary&gt;</a:t>
            </a:r>
            <a:r>
              <a:rPr lang="en-IN" sz="1600"/>
              <a:t> tag provides the clickable heading for a &lt;details&gt; element.</a:t>
            </a:r>
            <a:endParaRPr/>
          </a:p>
          <a:p>
            <a:pPr indent="-368300" lvl="0" marL="457200" rtl="0" algn="l">
              <a:lnSpc>
                <a:spcPct val="100000"/>
              </a:lnSpc>
              <a:spcBef>
                <a:spcPts val="440"/>
              </a:spcBef>
              <a:spcAft>
                <a:spcPts val="0"/>
              </a:spcAft>
              <a:buSzPts val="2200"/>
              <a:buChar char="•"/>
            </a:pPr>
            <a:r>
              <a:rPr b="1" lang="en-IN" sz="1600"/>
              <a:t>&lt;time&gt;:</a:t>
            </a:r>
            <a:r>
              <a:rPr lang="en-IN" sz="1600"/>
              <a:t> The </a:t>
            </a:r>
            <a:r>
              <a:rPr lang="en-IN" sz="1600" u="sng">
                <a:solidFill>
                  <a:schemeClr val="hlink"/>
                </a:solidFill>
                <a:hlinkClick r:id="rId5"/>
              </a:rPr>
              <a:t>&lt;time&gt;</a:t>
            </a:r>
            <a:r>
              <a:rPr lang="en-IN" sz="1600"/>
              <a:t> tag represents dates or times in a readable and machine-usable format.</a:t>
            </a:r>
            <a:endParaRPr/>
          </a:p>
          <a:p>
            <a:pPr indent="-368300" lvl="0" marL="457200" rtl="0" algn="l">
              <a:lnSpc>
                <a:spcPct val="100000"/>
              </a:lnSpc>
              <a:spcBef>
                <a:spcPts val="440"/>
              </a:spcBef>
              <a:spcAft>
                <a:spcPts val="0"/>
              </a:spcAft>
              <a:buSzPts val="2200"/>
              <a:buChar char="•"/>
            </a:pPr>
            <a:r>
              <a:rPr b="1" lang="en-IN" sz="1600"/>
              <a:t>&lt;bdi&gt;:</a:t>
            </a:r>
            <a:r>
              <a:rPr lang="en-IN" sz="1600"/>
              <a:t> The </a:t>
            </a:r>
            <a:r>
              <a:rPr lang="en-IN" sz="1600" u="sng">
                <a:solidFill>
                  <a:schemeClr val="hlink"/>
                </a:solidFill>
                <a:hlinkClick r:id="rId6"/>
              </a:rPr>
              <a:t>&lt;bdi&gt;</a:t>
            </a:r>
            <a:r>
              <a:rPr lang="en-IN" sz="1600"/>
              <a:t> tag isolates text with unknown or mixed text direction.</a:t>
            </a:r>
            <a:endParaRPr/>
          </a:p>
          <a:p>
            <a:pPr indent="-368300" lvl="0" marL="457200" rtl="0" algn="l">
              <a:lnSpc>
                <a:spcPct val="100000"/>
              </a:lnSpc>
              <a:spcBef>
                <a:spcPts val="440"/>
              </a:spcBef>
              <a:spcAft>
                <a:spcPts val="0"/>
              </a:spcAft>
              <a:buSzPts val="2200"/>
              <a:buChar char="•"/>
            </a:pPr>
            <a:r>
              <a:rPr b="1" lang="en-IN" sz="1600"/>
              <a:t>&lt;wbr&gt;:</a:t>
            </a:r>
            <a:r>
              <a:rPr lang="en-IN" sz="1600"/>
              <a:t> The </a:t>
            </a:r>
            <a:r>
              <a:rPr lang="en-IN" sz="1600" u="sng">
                <a:solidFill>
                  <a:schemeClr val="hlink"/>
                </a:solidFill>
                <a:hlinkClick r:id="rId7"/>
              </a:rPr>
              <a:t>&lt;wbr&gt;</a:t>
            </a:r>
            <a:r>
              <a:rPr lang="en-IN" sz="1600"/>
              <a:t> tag adds an optional line-break position in long words.</a:t>
            </a:r>
            <a:endParaRPr/>
          </a:p>
          <a:p>
            <a:pPr indent="-368300" lvl="0" marL="457200" rtl="0" algn="l">
              <a:lnSpc>
                <a:spcPct val="100000"/>
              </a:lnSpc>
              <a:spcBef>
                <a:spcPts val="440"/>
              </a:spcBef>
              <a:spcAft>
                <a:spcPts val="0"/>
              </a:spcAft>
              <a:buSzPts val="2200"/>
              <a:buChar char="•"/>
            </a:pPr>
            <a:r>
              <a:rPr b="1" lang="en-IN" sz="1600"/>
              <a:t>&lt;datalist&gt;:</a:t>
            </a:r>
            <a:r>
              <a:rPr lang="en-IN" sz="1600"/>
              <a:t> The </a:t>
            </a:r>
            <a:r>
              <a:rPr lang="en-IN" sz="1600" u="sng">
                <a:solidFill>
                  <a:schemeClr val="hlink"/>
                </a:solidFill>
                <a:hlinkClick r:id="rId8"/>
              </a:rPr>
              <a:t>&lt;datalist&gt;</a:t>
            </a:r>
            <a:r>
              <a:rPr lang="en-IN" sz="1600"/>
              <a:t> tag provides autocomplete suggestions for an &lt;input&gt; element</a:t>
            </a:r>
            <a:r>
              <a:rPr b="1" lang="en-IN" sz="1600"/>
              <a:t>.</a:t>
            </a:r>
            <a:endParaRPr sz="1600"/>
          </a:p>
          <a:p>
            <a:pPr indent="-368300" lvl="0" marL="457200" rtl="0" algn="l">
              <a:lnSpc>
                <a:spcPct val="100000"/>
              </a:lnSpc>
              <a:spcBef>
                <a:spcPts val="440"/>
              </a:spcBef>
              <a:spcAft>
                <a:spcPts val="0"/>
              </a:spcAft>
              <a:buSzPts val="2200"/>
              <a:buChar char="•"/>
            </a:pPr>
            <a:r>
              <a:rPr b="1" lang="en-IN" sz="1600"/>
              <a:t>&lt;keygen&gt;:</a:t>
            </a:r>
            <a:r>
              <a:rPr lang="en-IN" sz="1600"/>
              <a:t> The </a:t>
            </a:r>
            <a:r>
              <a:rPr lang="en-IN" sz="1600" u="sng">
                <a:solidFill>
                  <a:schemeClr val="hlink"/>
                </a:solidFill>
                <a:hlinkClick r:id="rId9"/>
              </a:rPr>
              <a:t>&lt;keygen&gt;</a:t>
            </a:r>
            <a:r>
              <a:rPr lang="en-IN" sz="1600"/>
              <a:t> tag generates key pairs for secure authentication (deprecated).</a:t>
            </a:r>
            <a:endParaRPr/>
          </a:p>
          <a:p>
            <a:pPr indent="-368300" lvl="0" marL="457200" rtl="0" algn="l">
              <a:lnSpc>
                <a:spcPct val="100000"/>
              </a:lnSpc>
              <a:spcBef>
                <a:spcPts val="440"/>
              </a:spcBef>
              <a:spcAft>
                <a:spcPts val="0"/>
              </a:spcAft>
              <a:buSzPts val="2200"/>
              <a:buChar char="•"/>
            </a:pPr>
            <a:r>
              <a:rPr b="1" lang="en-IN" sz="1600"/>
              <a:t>&lt;output&gt;:</a:t>
            </a:r>
            <a:r>
              <a:rPr lang="en-IN" sz="1600"/>
              <a:t> The </a:t>
            </a:r>
            <a:r>
              <a:rPr lang="en-IN" sz="1600" u="sng">
                <a:solidFill>
                  <a:schemeClr val="hlink"/>
                </a:solidFill>
                <a:hlinkClick r:id="rId10"/>
              </a:rPr>
              <a:t>&lt;output&gt;</a:t>
            </a:r>
            <a:r>
              <a:rPr lang="en-IN" sz="1600"/>
              <a:t> tag displays results of calculations or script actions.</a:t>
            </a:r>
            <a:endParaRPr/>
          </a:p>
          <a:p>
            <a:pPr indent="-368300" lvl="0" marL="457200" rtl="0" algn="l">
              <a:lnSpc>
                <a:spcPct val="100000"/>
              </a:lnSpc>
              <a:spcBef>
                <a:spcPts val="440"/>
              </a:spcBef>
              <a:spcAft>
                <a:spcPts val="0"/>
              </a:spcAft>
              <a:buSzPts val="2200"/>
              <a:buChar char="•"/>
            </a:pPr>
            <a:r>
              <a:rPr b="1" lang="en-IN" sz="1600"/>
              <a:t>&lt;progress&gt;:</a:t>
            </a:r>
            <a:r>
              <a:rPr lang="en-IN" sz="1600"/>
              <a:t> The </a:t>
            </a:r>
            <a:r>
              <a:rPr lang="en-IN" sz="1600" u="sng">
                <a:solidFill>
                  <a:schemeClr val="hlink"/>
                </a:solidFill>
                <a:hlinkClick r:id="rId11"/>
              </a:rPr>
              <a:t>&lt;progress&gt;</a:t>
            </a:r>
            <a:r>
              <a:rPr lang="en-IN" sz="1600"/>
              <a:t> tag visually represents the progress of a task.</a:t>
            </a:r>
            <a:endParaRPr/>
          </a:p>
          <a:p>
            <a:pPr indent="-368300" lvl="0" marL="457200" rtl="0" algn="l">
              <a:lnSpc>
                <a:spcPct val="100000"/>
              </a:lnSpc>
              <a:spcBef>
                <a:spcPts val="440"/>
              </a:spcBef>
              <a:spcAft>
                <a:spcPts val="0"/>
              </a:spcAft>
              <a:buSzPts val="2200"/>
              <a:buChar char="•"/>
            </a:pPr>
            <a:r>
              <a:rPr b="1" lang="en-IN" sz="1600"/>
              <a:t>&lt;svg&gt;:</a:t>
            </a:r>
            <a:r>
              <a:rPr lang="en-IN" sz="1600"/>
              <a:t> The </a:t>
            </a:r>
            <a:r>
              <a:rPr lang="en-IN" sz="1600" u="sng">
                <a:solidFill>
                  <a:schemeClr val="hlink"/>
                </a:solidFill>
                <a:hlinkClick r:id="rId12"/>
              </a:rPr>
              <a:t>&lt;svg&gt;</a:t>
            </a:r>
            <a:r>
              <a:rPr lang="en-IN" sz="1600"/>
              <a:t> tag embeds scalable vector graphics into a webpage.</a:t>
            </a:r>
            <a:endParaRPr/>
          </a:p>
          <a:p>
            <a:pPr indent="-368300" lvl="0" marL="457200" rtl="0" algn="l">
              <a:lnSpc>
                <a:spcPct val="100000"/>
              </a:lnSpc>
              <a:spcBef>
                <a:spcPts val="440"/>
              </a:spcBef>
              <a:spcAft>
                <a:spcPts val="0"/>
              </a:spcAft>
              <a:buSzPts val="2200"/>
              <a:buChar char="•"/>
            </a:pPr>
            <a:r>
              <a:rPr b="1" lang="en-IN" sz="1600"/>
              <a:t>&lt;canvas&gt;:</a:t>
            </a:r>
            <a:r>
              <a:rPr lang="en-IN" sz="1600"/>
              <a:t> The </a:t>
            </a:r>
            <a:r>
              <a:rPr lang="en-IN" sz="1600" u="sng">
                <a:solidFill>
                  <a:schemeClr val="hlink"/>
                </a:solidFill>
                <a:hlinkClick r:id="rId13"/>
              </a:rPr>
              <a:t>&lt;canvas&gt;</a:t>
            </a:r>
            <a:r>
              <a:rPr lang="en-IN" sz="1600"/>
              <a:t> tag draws dynamic graphics using JavaScript.</a:t>
            </a:r>
            <a:endParaRPr/>
          </a:p>
          <a:p>
            <a:pPr indent="-228600" lvl="0" marL="457200" rtl="0" algn="l">
              <a:lnSpc>
                <a:spcPct val="100000"/>
              </a:lnSpc>
              <a:spcBef>
                <a:spcPts val="440"/>
              </a:spcBef>
              <a:spcAft>
                <a:spcPts val="0"/>
              </a:spcAft>
              <a:buClr>
                <a:schemeClr val="dk1"/>
              </a:buClr>
              <a:buSzPts val="2200"/>
              <a:buNone/>
            </a:pPr>
            <a:r>
              <a:t/>
            </a:r>
            <a:endParaRPr sz="16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New Added Elements in HTML 5</a:t>
            </a:r>
            <a:endParaRPr/>
          </a:p>
        </p:txBody>
      </p:sp>
      <p:sp>
        <p:nvSpPr>
          <p:cNvPr id="176" name="Google Shape;176;p20"/>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b="1" lang="en-IN"/>
              <a:t>&lt;audio&gt;:</a:t>
            </a:r>
            <a:r>
              <a:rPr lang="en-IN"/>
              <a:t> The </a:t>
            </a:r>
            <a:r>
              <a:rPr lang="en-IN" u="sng">
                <a:solidFill>
                  <a:schemeClr val="hlink"/>
                </a:solidFill>
                <a:hlinkClick r:id="rId3"/>
              </a:rPr>
              <a:t>&lt;audio&gt;</a:t>
            </a:r>
            <a:r>
              <a:rPr lang="en-IN"/>
              <a:t> tag embeds audio content like music or sound effects.</a:t>
            </a:r>
            <a:endParaRPr/>
          </a:p>
          <a:p>
            <a:pPr indent="-368300" lvl="0" marL="457200" rtl="0" algn="l">
              <a:lnSpc>
                <a:spcPct val="100000"/>
              </a:lnSpc>
              <a:spcBef>
                <a:spcPts val="440"/>
              </a:spcBef>
              <a:spcAft>
                <a:spcPts val="0"/>
              </a:spcAft>
              <a:buSzPts val="2200"/>
              <a:buChar char="•"/>
            </a:pPr>
            <a:r>
              <a:rPr b="1" lang="en-IN"/>
              <a:t>&lt;embed&gt;:</a:t>
            </a:r>
            <a:r>
              <a:rPr lang="en-IN"/>
              <a:t> The </a:t>
            </a:r>
            <a:r>
              <a:rPr lang="en-IN" u="sng">
                <a:solidFill>
                  <a:schemeClr val="hlink"/>
                </a:solidFill>
                <a:hlinkClick r:id="rId4"/>
              </a:rPr>
              <a:t>&lt;embed&gt;</a:t>
            </a:r>
            <a:r>
              <a:rPr lang="en-IN"/>
              <a:t> tag inserts external resources such as media players or apps.</a:t>
            </a:r>
            <a:endParaRPr/>
          </a:p>
          <a:p>
            <a:pPr indent="-368300" lvl="0" marL="457200" rtl="0" algn="l">
              <a:lnSpc>
                <a:spcPct val="100000"/>
              </a:lnSpc>
              <a:spcBef>
                <a:spcPts val="440"/>
              </a:spcBef>
              <a:spcAft>
                <a:spcPts val="0"/>
              </a:spcAft>
              <a:buSzPts val="2200"/>
              <a:buChar char="•"/>
            </a:pPr>
            <a:r>
              <a:rPr b="1" lang="en-IN"/>
              <a:t>&lt;source&gt;:</a:t>
            </a:r>
            <a:r>
              <a:rPr lang="en-IN"/>
              <a:t> The </a:t>
            </a:r>
            <a:r>
              <a:rPr lang="en-IN" u="sng">
                <a:solidFill>
                  <a:schemeClr val="hlink"/>
                </a:solidFill>
                <a:hlinkClick r:id="rId5"/>
              </a:rPr>
              <a:t>&lt;source&gt;</a:t>
            </a:r>
            <a:r>
              <a:rPr lang="en-IN"/>
              <a:t> tag defines media sources for &lt;audio&gt; and &lt;video&gt; elements.</a:t>
            </a:r>
            <a:endParaRPr/>
          </a:p>
          <a:p>
            <a:pPr indent="-368300" lvl="0" marL="457200" rtl="0" algn="l">
              <a:lnSpc>
                <a:spcPct val="100000"/>
              </a:lnSpc>
              <a:spcBef>
                <a:spcPts val="440"/>
              </a:spcBef>
              <a:spcAft>
                <a:spcPts val="0"/>
              </a:spcAft>
              <a:buSzPts val="2200"/>
              <a:buChar char="•"/>
            </a:pPr>
            <a:r>
              <a:rPr b="1" lang="en-IN"/>
              <a:t>&lt;track&gt;:</a:t>
            </a:r>
            <a:r>
              <a:rPr lang="en-IN"/>
              <a:t>The </a:t>
            </a:r>
            <a:r>
              <a:rPr lang="en-IN" u="sng">
                <a:solidFill>
                  <a:schemeClr val="hlink"/>
                </a:solidFill>
                <a:hlinkClick r:id="rId6"/>
              </a:rPr>
              <a:t>&lt;track&gt;</a:t>
            </a:r>
            <a:r>
              <a:rPr lang="en-IN"/>
              <a:t> tag provides captions or subtitles for videos.</a:t>
            </a:r>
            <a:endParaRPr/>
          </a:p>
          <a:p>
            <a:pPr indent="-368300" lvl="0" marL="457200" rtl="0" algn="l">
              <a:lnSpc>
                <a:spcPct val="100000"/>
              </a:lnSpc>
              <a:spcBef>
                <a:spcPts val="440"/>
              </a:spcBef>
              <a:spcAft>
                <a:spcPts val="0"/>
              </a:spcAft>
              <a:buSzPts val="2200"/>
              <a:buChar char="•"/>
            </a:pPr>
            <a:r>
              <a:rPr b="1" lang="en-IN"/>
              <a:t>&lt;video&gt;:</a:t>
            </a:r>
            <a:r>
              <a:rPr lang="en-IN"/>
              <a:t> The </a:t>
            </a:r>
            <a:r>
              <a:rPr lang="en-IN" u="sng">
                <a:solidFill>
                  <a:schemeClr val="hlink"/>
                </a:solidFill>
                <a:hlinkClick r:id="rId7"/>
              </a:rPr>
              <a:t>&lt;video&gt;</a:t>
            </a:r>
            <a:r>
              <a:rPr lang="en-IN"/>
              <a:t> tag embeds video content directly into a webpage.</a:t>
            </a:r>
            <a:endParaRPr/>
          </a:p>
          <a:p>
            <a:pPr indent="-228600" lvl="0" marL="457200" rtl="0" algn="l">
              <a:lnSpc>
                <a:spcPct val="100000"/>
              </a:lnSpc>
              <a:spcBef>
                <a:spcPts val="440"/>
              </a:spcBef>
              <a:spcAft>
                <a:spcPts val="0"/>
              </a:spcAft>
              <a:buClr>
                <a:schemeClr val="dk1"/>
              </a:buClr>
              <a:buSzPts val="22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HTML5 Advantages</a:t>
            </a:r>
            <a:endParaRPr/>
          </a:p>
        </p:txBody>
      </p:sp>
      <p:sp>
        <p:nvSpPr>
          <p:cNvPr id="182" name="Google Shape;182;p21"/>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HTML5 offers several benefits that enhance modern web development like:</a:t>
            </a:r>
            <a:endParaRPr/>
          </a:p>
          <a:p>
            <a:pPr indent="-368300" lvl="0" marL="457200" rtl="0" algn="l">
              <a:lnSpc>
                <a:spcPct val="100000"/>
              </a:lnSpc>
              <a:spcBef>
                <a:spcPts val="440"/>
              </a:spcBef>
              <a:spcAft>
                <a:spcPts val="0"/>
              </a:spcAft>
              <a:buSzPts val="2200"/>
              <a:buChar char="•"/>
            </a:pPr>
            <a:r>
              <a:rPr lang="en-IN"/>
              <a:t>Works on all major browsers and devices (cross-platform).</a:t>
            </a:r>
            <a:endParaRPr/>
          </a:p>
          <a:p>
            <a:pPr indent="-368300" lvl="0" marL="457200" rtl="0" algn="l">
              <a:lnSpc>
                <a:spcPct val="100000"/>
              </a:lnSpc>
              <a:spcBef>
                <a:spcPts val="440"/>
              </a:spcBef>
              <a:spcAft>
                <a:spcPts val="0"/>
              </a:spcAft>
              <a:buSzPts val="2200"/>
              <a:buChar char="•"/>
            </a:pPr>
            <a:r>
              <a:rPr lang="en-IN"/>
              <a:t>Lets websites access user location (geolocation).</a:t>
            </a:r>
            <a:endParaRPr/>
          </a:p>
          <a:p>
            <a:pPr indent="-368300" lvl="0" marL="457200" rtl="0" algn="l">
              <a:lnSpc>
                <a:spcPct val="100000"/>
              </a:lnSpc>
              <a:spcBef>
                <a:spcPts val="440"/>
              </a:spcBef>
              <a:spcAft>
                <a:spcPts val="0"/>
              </a:spcAft>
              <a:buSzPts val="2200"/>
              <a:buChar char="•"/>
            </a:pPr>
            <a:r>
              <a:rPr lang="en-IN"/>
              <a:t>Supports offline use through Web Storage or AppCache.</a:t>
            </a:r>
            <a:endParaRPr/>
          </a:p>
          <a:p>
            <a:pPr indent="-368300" lvl="0" marL="457200" rtl="0" algn="l">
              <a:lnSpc>
                <a:spcPct val="100000"/>
              </a:lnSpc>
              <a:spcBef>
                <a:spcPts val="440"/>
              </a:spcBef>
              <a:spcAft>
                <a:spcPts val="0"/>
              </a:spcAft>
              <a:buSzPts val="2200"/>
              <a:buChar char="•"/>
            </a:pPr>
            <a:r>
              <a:rPr lang="en-IN"/>
              <a:t>Uses semantic tags for cleaner, simpler code.</a:t>
            </a:r>
            <a:endParaRPr/>
          </a:p>
          <a:p>
            <a:pPr indent="-368300" lvl="0" marL="457200" rtl="0" algn="l">
              <a:lnSpc>
                <a:spcPct val="100000"/>
              </a:lnSpc>
              <a:spcBef>
                <a:spcPts val="440"/>
              </a:spcBef>
              <a:spcAft>
                <a:spcPts val="0"/>
              </a:spcAft>
              <a:buSzPts val="2200"/>
              <a:buChar char="•"/>
            </a:pPr>
            <a:r>
              <a:rPr lang="en-IN"/>
              <a:t>Optimized for smooth performance on mobile devices.</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HTML5 Disadvantages</a:t>
            </a:r>
            <a:endParaRPr/>
          </a:p>
        </p:txBody>
      </p:sp>
      <p:sp>
        <p:nvSpPr>
          <p:cNvPr id="188" name="Google Shape;188;p22"/>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Despite its strengths, HTML5 comes with some drawbacks:</a:t>
            </a:r>
            <a:endParaRPr/>
          </a:p>
          <a:p>
            <a:pPr indent="-368300" lvl="0" marL="457200" rtl="0" algn="l">
              <a:lnSpc>
                <a:spcPct val="100000"/>
              </a:lnSpc>
              <a:spcBef>
                <a:spcPts val="440"/>
              </a:spcBef>
              <a:spcAft>
                <a:spcPts val="0"/>
              </a:spcAft>
              <a:buSzPts val="2200"/>
              <a:buChar char="•"/>
            </a:pPr>
            <a:r>
              <a:rPr lang="en-IN"/>
              <a:t>Older browsers may not support all HTML5 features (browser inconsistencies).</a:t>
            </a:r>
            <a:endParaRPr/>
          </a:p>
          <a:p>
            <a:pPr indent="-368300" lvl="0" marL="457200" rtl="0" algn="l">
              <a:lnSpc>
                <a:spcPct val="100000"/>
              </a:lnSpc>
              <a:spcBef>
                <a:spcPts val="440"/>
              </a:spcBef>
              <a:spcAft>
                <a:spcPts val="0"/>
              </a:spcAft>
              <a:buSzPts val="2200"/>
              <a:buChar char="•"/>
            </a:pPr>
            <a:r>
              <a:rPr lang="en-IN"/>
              <a:t>Some older mobile devices struggle with HTML5 (mobile compatibility issues).</a:t>
            </a:r>
            <a:endParaRPr/>
          </a:p>
          <a:p>
            <a:pPr indent="-368300" lvl="0" marL="457200" rtl="0" algn="l">
              <a:lnSpc>
                <a:spcPct val="100000"/>
              </a:lnSpc>
              <a:spcBef>
                <a:spcPts val="440"/>
              </a:spcBef>
              <a:spcAft>
                <a:spcPts val="0"/>
              </a:spcAft>
              <a:buSzPts val="2200"/>
              <a:buChar char="•"/>
            </a:pPr>
            <a:r>
              <a:rPr lang="en-IN"/>
              <a:t>Web Storage and similar features can pose security risks if misused.</a:t>
            </a:r>
            <a:endParaRPr/>
          </a:p>
          <a:p>
            <a:pPr indent="-368300" lvl="0" marL="457200" rtl="0" algn="l">
              <a:lnSpc>
                <a:spcPct val="100000"/>
              </a:lnSpc>
              <a:spcBef>
                <a:spcPts val="440"/>
              </a:spcBef>
              <a:spcAft>
                <a:spcPts val="0"/>
              </a:spcAft>
              <a:buSzPts val="2200"/>
              <a:buChar char="•"/>
            </a:pPr>
            <a:r>
              <a:rPr lang="en-IN"/>
              <a:t>Advanced APIs introduce complexity for beginners.</a:t>
            </a:r>
            <a:endParaRPr/>
          </a:p>
          <a:p>
            <a:pPr indent="-368300" lvl="0" marL="457200" rtl="0" algn="l">
              <a:lnSpc>
                <a:spcPct val="100000"/>
              </a:lnSpc>
              <a:spcBef>
                <a:spcPts val="440"/>
              </a:spcBef>
              <a:spcAft>
                <a:spcPts val="0"/>
              </a:spcAft>
              <a:buSzPts val="2200"/>
              <a:buChar char="•"/>
            </a:pPr>
            <a:r>
              <a:rPr lang="en-IN"/>
              <a:t>IE 8 and below show poor support for HTML5.</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What are Semantic Elements?</a:t>
            </a:r>
            <a:endParaRPr/>
          </a:p>
        </p:txBody>
      </p:sp>
      <p:sp>
        <p:nvSpPr>
          <p:cNvPr id="194" name="Google Shape;194;p2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A semantic element clearly describes its meaning to both the browser and the developer.</a:t>
            </a:r>
            <a:endParaRPr/>
          </a:p>
          <a:p>
            <a:pPr indent="-368300" lvl="0" marL="457200" rtl="0" algn="l">
              <a:lnSpc>
                <a:spcPct val="100000"/>
              </a:lnSpc>
              <a:spcBef>
                <a:spcPts val="440"/>
              </a:spcBef>
              <a:spcAft>
                <a:spcPts val="0"/>
              </a:spcAft>
              <a:buClr>
                <a:schemeClr val="dk1"/>
              </a:buClr>
              <a:buSzPts val="2200"/>
              <a:buChar char="•"/>
            </a:pPr>
            <a:r>
              <a:rPr lang="en-IN"/>
              <a:t>Examples of </a:t>
            </a:r>
            <a:r>
              <a:rPr b="1" lang="en-IN"/>
              <a:t>non-semantic</a:t>
            </a:r>
            <a:r>
              <a:rPr lang="en-IN"/>
              <a:t> elements: &lt;div&gt; and &lt;span&gt; - Tells nothing about its content.</a:t>
            </a:r>
            <a:endParaRPr/>
          </a:p>
          <a:p>
            <a:pPr indent="-368300" lvl="0" marL="457200" rtl="0" algn="l">
              <a:lnSpc>
                <a:spcPct val="100000"/>
              </a:lnSpc>
              <a:spcBef>
                <a:spcPts val="440"/>
              </a:spcBef>
              <a:spcAft>
                <a:spcPts val="0"/>
              </a:spcAft>
              <a:buClr>
                <a:schemeClr val="dk1"/>
              </a:buClr>
              <a:buSzPts val="2200"/>
              <a:buChar char="•"/>
            </a:pPr>
            <a:r>
              <a:rPr lang="en-IN"/>
              <a:t>Examples of </a:t>
            </a:r>
            <a:r>
              <a:rPr b="1" lang="en-IN"/>
              <a:t>semantic</a:t>
            </a:r>
            <a:r>
              <a:rPr lang="en-IN"/>
              <a:t> elements: &lt;img&gt;, &lt;table&gt;, and &lt;article&gt; - Clearly defines its content.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Semantic Elements in HTML</a:t>
            </a:r>
            <a:endParaRPr/>
          </a:p>
        </p:txBody>
      </p:sp>
      <p:sp>
        <p:nvSpPr>
          <p:cNvPr id="200" name="Google Shape;200;p24"/>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&lt;article&gt;</a:t>
            </a:r>
            <a:endParaRPr/>
          </a:p>
          <a:p>
            <a:pPr indent="-368300" lvl="0" marL="457200" rtl="0" algn="l">
              <a:lnSpc>
                <a:spcPct val="100000"/>
              </a:lnSpc>
              <a:spcBef>
                <a:spcPts val="440"/>
              </a:spcBef>
              <a:spcAft>
                <a:spcPts val="0"/>
              </a:spcAft>
              <a:buSzPts val="2200"/>
              <a:buChar char="•"/>
            </a:pPr>
            <a:r>
              <a:rPr lang="en-IN"/>
              <a:t>&lt;aside&gt;</a:t>
            </a:r>
            <a:endParaRPr/>
          </a:p>
          <a:p>
            <a:pPr indent="-368300" lvl="0" marL="457200" rtl="0" algn="l">
              <a:lnSpc>
                <a:spcPct val="100000"/>
              </a:lnSpc>
              <a:spcBef>
                <a:spcPts val="440"/>
              </a:spcBef>
              <a:spcAft>
                <a:spcPts val="0"/>
              </a:spcAft>
              <a:buSzPts val="2200"/>
              <a:buChar char="•"/>
            </a:pPr>
            <a:r>
              <a:rPr lang="en-IN"/>
              <a:t>&lt;details&gt;</a:t>
            </a:r>
            <a:endParaRPr/>
          </a:p>
          <a:p>
            <a:pPr indent="-368300" lvl="0" marL="457200" rtl="0" algn="l">
              <a:lnSpc>
                <a:spcPct val="100000"/>
              </a:lnSpc>
              <a:spcBef>
                <a:spcPts val="440"/>
              </a:spcBef>
              <a:spcAft>
                <a:spcPts val="0"/>
              </a:spcAft>
              <a:buSzPts val="2200"/>
              <a:buChar char="•"/>
            </a:pPr>
            <a:r>
              <a:rPr lang="en-IN"/>
              <a:t>&lt;figcaption&gt;</a:t>
            </a:r>
            <a:endParaRPr/>
          </a:p>
          <a:p>
            <a:pPr indent="-368300" lvl="0" marL="457200" rtl="0" algn="l">
              <a:lnSpc>
                <a:spcPct val="100000"/>
              </a:lnSpc>
              <a:spcBef>
                <a:spcPts val="440"/>
              </a:spcBef>
              <a:spcAft>
                <a:spcPts val="0"/>
              </a:spcAft>
              <a:buSzPts val="2200"/>
              <a:buChar char="•"/>
            </a:pPr>
            <a:r>
              <a:rPr lang="en-IN"/>
              <a:t>&lt;figure&gt;</a:t>
            </a:r>
            <a:endParaRPr/>
          </a:p>
          <a:p>
            <a:pPr indent="-368300" lvl="0" marL="457200" rtl="0" algn="l">
              <a:lnSpc>
                <a:spcPct val="100000"/>
              </a:lnSpc>
              <a:spcBef>
                <a:spcPts val="440"/>
              </a:spcBef>
              <a:spcAft>
                <a:spcPts val="0"/>
              </a:spcAft>
              <a:buSzPts val="2200"/>
              <a:buChar char="•"/>
            </a:pPr>
            <a:r>
              <a:rPr lang="en-IN"/>
              <a:t>&lt;footer&gt;</a:t>
            </a:r>
            <a:endParaRPr/>
          </a:p>
          <a:p>
            <a:pPr indent="-368300" lvl="0" marL="457200" rtl="0" algn="l">
              <a:lnSpc>
                <a:spcPct val="100000"/>
              </a:lnSpc>
              <a:spcBef>
                <a:spcPts val="440"/>
              </a:spcBef>
              <a:spcAft>
                <a:spcPts val="0"/>
              </a:spcAft>
              <a:buSzPts val="2200"/>
              <a:buChar char="•"/>
            </a:pPr>
            <a:r>
              <a:rPr lang="en-IN"/>
              <a:t>&lt;header&gt;</a:t>
            </a:r>
            <a:endParaRPr/>
          </a:p>
          <a:p>
            <a:pPr indent="-368300" lvl="0" marL="457200" rtl="0" algn="l">
              <a:lnSpc>
                <a:spcPct val="100000"/>
              </a:lnSpc>
              <a:spcBef>
                <a:spcPts val="440"/>
              </a:spcBef>
              <a:spcAft>
                <a:spcPts val="0"/>
              </a:spcAft>
              <a:buSzPts val="2200"/>
              <a:buChar char="•"/>
            </a:pPr>
            <a:r>
              <a:rPr lang="en-IN"/>
              <a:t>&lt;main&gt;</a:t>
            </a:r>
            <a:endParaRPr/>
          </a:p>
          <a:p>
            <a:pPr indent="-368300" lvl="0" marL="457200" rtl="0" algn="l">
              <a:lnSpc>
                <a:spcPct val="100000"/>
              </a:lnSpc>
              <a:spcBef>
                <a:spcPts val="440"/>
              </a:spcBef>
              <a:spcAft>
                <a:spcPts val="0"/>
              </a:spcAft>
              <a:buSzPts val="2200"/>
              <a:buChar char="•"/>
            </a:pPr>
            <a:r>
              <a:rPr lang="en-IN"/>
              <a:t>&lt;mark&gt;</a:t>
            </a:r>
            <a:endParaRPr/>
          </a:p>
          <a:p>
            <a:pPr indent="-368300" lvl="0" marL="457200" rtl="0" algn="l">
              <a:lnSpc>
                <a:spcPct val="100000"/>
              </a:lnSpc>
              <a:spcBef>
                <a:spcPts val="440"/>
              </a:spcBef>
              <a:spcAft>
                <a:spcPts val="0"/>
              </a:spcAft>
              <a:buSzPts val="2200"/>
              <a:buChar char="•"/>
            </a:pPr>
            <a:r>
              <a:rPr lang="en-IN"/>
              <a:t>&lt;nav&gt;</a:t>
            </a:r>
            <a:endParaRPr/>
          </a:p>
          <a:p>
            <a:pPr indent="-368300" lvl="0" marL="457200" rtl="0" algn="l">
              <a:lnSpc>
                <a:spcPct val="100000"/>
              </a:lnSpc>
              <a:spcBef>
                <a:spcPts val="440"/>
              </a:spcBef>
              <a:spcAft>
                <a:spcPts val="0"/>
              </a:spcAft>
              <a:buSzPts val="2200"/>
              <a:buChar char="•"/>
            </a:pPr>
            <a:r>
              <a:rPr lang="en-IN"/>
              <a:t>&lt;section&gt;</a:t>
            </a:r>
            <a:endParaRPr/>
          </a:p>
          <a:p>
            <a:pPr indent="-368300" lvl="0" marL="457200" rtl="0" algn="l">
              <a:lnSpc>
                <a:spcPct val="100000"/>
              </a:lnSpc>
              <a:spcBef>
                <a:spcPts val="440"/>
              </a:spcBef>
              <a:spcAft>
                <a:spcPts val="0"/>
              </a:spcAft>
              <a:buSzPts val="2200"/>
              <a:buChar char="•"/>
            </a:pPr>
            <a:r>
              <a:rPr lang="en-IN"/>
              <a:t>&lt;summary&gt;</a:t>
            </a:r>
            <a:endParaRPr/>
          </a:p>
          <a:p>
            <a:pPr indent="-368300" lvl="0" marL="457200" rtl="0" algn="l">
              <a:lnSpc>
                <a:spcPct val="100000"/>
              </a:lnSpc>
              <a:spcBef>
                <a:spcPts val="440"/>
              </a:spcBef>
              <a:spcAft>
                <a:spcPts val="0"/>
              </a:spcAft>
              <a:buSzPts val="2200"/>
              <a:buChar char="•"/>
            </a:pPr>
            <a:r>
              <a:rPr lang="en-IN"/>
              <a:t>&lt;time&gt;</a:t>
            </a:r>
            <a:endParaRPr/>
          </a:p>
          <a:p>
            <a:pPr indent="0" lvl="0" marL="88900" rtl="0" algn="l">
              <a:lnSpc>
                <a:spcPct val="100000"/>
              </a:lnSpc>
              <a:spcBef>
                <a:spcPts val="440"/>
              </a:spcBef>
              <a:spcAft>
                <a:spcPts val="0"/>
              </a:spcAft>
              <a:buSzPts val="2200"/>
              <a:buNone/>
            </a:pPr>
            <a:r>
              <a:t/>
            </a:r>
            <a:endParaRPr/>
          </a:p>
        </p:txBody>
      </p:sp>
      <p:pic>
        <p:nvPicPr>
          <p:cNvPr id="201" name="Google Shape;201;p24"/>
          <p:cNvPicPr preferRelativeResize="0"/>
          <p:nvPr/>
        </p:nvPicPr>
        <p:blipFill rotWithShape="1">
          <a:blip r:embed="rId3">
            <a:alphaModFix/>
          </a:blip>
          <a:srcRect b="0" l="0" r="0" t="0"/>
          <a:stretch/>
        </p:blipFill>
        <p:spPr>
          <a:xfrm>
            <a:off x="4385716" y="2064902"/>
            <a:ext cx="2415749" cy="272819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&lt;section&gt; Element</a:t>
            </a:r>
            <a:endParaRPr/>
          </a:p>
        </p:txBody>
      </p:sp>
      <p:sp>
        <p:nvSpPr>
          <p:cNvPr id="207" name="Google Shape;207;p2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&lt;section&gt; element defines a section in a document.</a:t>
            </a:r>
            <a:endParaRPr/>
          </a:p>
          <a:p>
            <a:pPr indent="-368300" lvl="0" marL="457200" rtl="0" algn="l">
              <a:lnSpc>
                <a:spcPct val="100000"/>
              </a:lnSpc>
              <a:spcBef>
                <a:spcPts val="440"/>
              </a:spcBef>
              <a:spcAft>
                <a:spcPts val="0"/>
              </a:spcAft>
              <a:buClr>
                <a:schemeClr val="dk1"/>
              </a:buClr>
              <a:buSzPts val="2200"/>
              <a:buChar char="•"/>
            </a:pPr>
            <a:r>
              <a:rPr lang="en-IN"/>
              <a:t>Examples of where a &lt;section&gt; element can be used:</a:t>
            </a:r>
            <a:endParaRPr/>
          </a:p>
          <a:p>
            <a:pPr indent="-368300" lvl="0" marL="457200" rtl="0" algn="l">
              <a:lnSpc>
                <a:spcPct val="100000"/>
              </a:lnSpc>
              <a:spcBef>
                <a:spcPts val="440"/>
              </a:spcBef>
              <a:spcAft>
                <a:spcPts val="0"/>
              </a:spcAft>
              <a:buSzPts val="2200"/>
              <a:buChar char="•"/>
            </a:pPr>
            <a:r>
              <a:rPr lang="en-IN"/>
              <a:t>Chapters</a:t>
            </a:r>
            <a:endParaRPr/>
          </a:p>
          <a:p>
            <a:pPr indent="-368300" lvl="0" marL="457200" rtl="0" algn="l">
              <a:lnSpc>
                <a:spcPct val="100000"/>
              </a:lnSpc>
              <a:spcBef>
                <a:spcPts val="440"/>
              </a:spcBef>
              <a:spcAft>
                <a:spcPts val="0"/>
              </a:spcAft>
              <a:buSzPts val="2200"/>
              <a:buChar char="•"/>
            </a:pPr>
            <a:r>
              <a:rPr lang="en-IN"/>
              <a:t>Introduction</a:t>
            </a:r>
            <a:endParaRPr/>
          </a:p>
          <a:p>
            <a:pPr indent="-368300" lvl="0" marL="457200" rtl="0" algn="l">
              <a:lnSpc>
                <a:spcPct val="100000"/>
              </a:lnSpc>
              <a:spcBef>
                <a:spcPts val="440"/>
              </a:spcBef>
              <a:spcAft>
                <a:spcPts val="0"/>
              </a:spcAft>
              <a:buSzPts val="2200"/>
              <a:buChar char="•"/>
            </a:pPr>
            <a:r>
              <a:rPr lang="en-IN"/>
              <a:t>News items</a:t>
            </a:r>
            <a:endParaRPr/>
          </a:p>
          <a:p>
            <a:pPr indent="-368300" lvl="0" marL="457200" rtl="0" algn="l">
              <a:lnSpc>
                <a:spcPct val="100000"/>
              </a:lnSpc>
              <a:spcBef>
                <a:spcPts val="440"/>
              </a:spcBef>
              <a:spcAft>
                <a:spcPts val="0"/>
              </a:spcAft>
              <a:buSzPts val="2200"/>
              <a:buChar char="•"/>
            </a:pPr>
            <a:r>
              <a:rPr lang="en-IN"/>
              <a:t>Contact information</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a:t>
            </a:r>
            <a:endParaRPr b="1"/>
          </a:p>
        </p:txBody>
      </p:sp>
      <p:sp>
        <p:nvSpPr>
          <p:cNvPr id="213" name="Google Shape;213;p26"/>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Two sections in a document:</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&lt;section&gt;</a:t>
            </a:r>
            <a:br>
              <a:rPr lang="en-IN" sz="1600"/>
            </a:br>
            <a:r>
              <a:rPr lang="en-IN" sz="1600"/>
              <a:t>&lt;h1&gt;WWF&lt;/h1&gt;</a:t>
            </a:r>
            <a:br>
              <a:rPr lang="en-IN" sz="1600"/>
            </a:br>
            <a:r>
              <a:rPr lang="en-IN" sz="1600"/>
              <a:t>&lt;p&gt;The World Wide Fund for Nature (WWF) is an international organization working on issues regarding the conservation, research and restoration of the environment, formerly named the World Wildlife Fund. WWF was founded in 1961.&lt;/p&gt;</a:t>
            </a:r>
            <a:br>
              <a:rPr lang="en-IN" sz="1600"/>
            </a:br>
            <a:r>
              <a:rPr lang="en-IN" sz="1600"/>
              <a:t>&lt;/section&gt;</a:t>
            </a:r>
            <a:br>
              <a:rPr lang="en-IN" sz="1600"/>
            </a:br>
            <a:br>
              <a:rPr lang="en-IN" sz="1600"/>
            </a:br>
            <a:r>
              <a:rPr lang="en-IN" sz="1600"/>
              <a:t>&lt;section&gt;</a:t>
            </a:r>
            <a:br>
              <a:rPr lang="en-IN" sz="1600"/>
            </a:br>
            <a:r>
              <a:rPr lang="en-IN" sz="1600"/>
              <a:t>&lt;h1&gt;WWF's Panda symbol&lt;/h1&gt;</a:t>
            </a:r>
            <a:br>
              <a:rPr lang="en-IN" sz="1600"/>
            </a:br>
            <a:r>
              <a:rPr lang="en-IN" sz="1600"/>
              <a:t>&lt;p&gt;The Panda has become the symbol of WWF. The well-known panda logo of WWF originated from a panda named Chi Chi that was transferred from the Beijing Zoo to the London Zoo in the same year of the establishment of WWF.&lt;/p&gt;</a:t>
            </a:r>
            <a:br>
              <a:rPr lang="en-IN" sz="1600"/>
            </a:br>
            <a:r>
              <a:rPr lang="en-IN" sz="1600"/>
              <a:t>&lt;/section&gt;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Output</a:t>
            </a:r>
            <a:endParaRPr b="1"/>
          </a:p>
        </p:txBody>
      </p:sp>
      <p:pic>
        <p:nvPicPr>
          <p:cNvPr id="219" name="Google Shape;219;p27"/>
          <p:cNvPicPr preferRelativeResize="0"/>
          <p:nvPr/>
        </p:nvPicPr>
        <p:blipFill rotWithShape="1">
          <a:blip r:embed="rId3">
            <a:alphaModFix/>
          </a:blip>
          <a:srcRect b="28118" l="50901" r="0" t="0"/>
          <a:stretch/>
        </p:blipFill>
        <p:spPr>
          <a:xfrm>
            <a:off x="4719483" y="3274142"/>
            <a:ext cx="4286865" cy="3116825"/>
          </a:xfrm>
          <a:prstGeom prst="rect">
            <a:avLst/>
          </a:prstGeom>
          <a:noFill/>
          <a:ln>
            <a:noFill/>
          </a:ln>
        </p:spPr>
      </p:pic>
      <p:sp>
        <p:nvSpPr>
          <p:cNvPr id="220" name="Google Shape;220;p27"/>
          <p:cNvSpPr txBox="1"/>
          <p:nvPr/>
        </p:nvSpPr>
        <p:spPr>
          <a:xfrm>
            <a:off x="137652" y="1042219"/>
            <a:ext cx="4434348" cy="54322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N" sz="2800" u="none" cap="none" strike="noStrike">
                <a:solidFill>
                  <a:srgbClr val="000000"/>
                </a:solidFill>
                <a:latin typeface="Times New Roman"/>
                <a:ea typeface="Times New Roman"/>
                <a:cs typeface="Times New Roman"/>
                <a:sym typeface="Times New Roman"/>
              </a:rPr>
              <a:t>Code:</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&lt;!DOCTYPE html&gt;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&lt;html&gt;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&lt;head&gt;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&lt;title&gt;Section Example&lt;/title&gt;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&lt;/head&gt;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&lt;section&gt;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&lt;h1&gt;WWF&lt;/h1&gt;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The World Wide Fund for Nature (WWF) is an international</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organization working on issues regarding the conservation,</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research and restoration of the environment, formerly named</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the World Wildlife Fund. WWF was founded in 1961.</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&lt;/section&gt;</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&lt;section&gt;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&lt;h1&gt;WWF's Panda symbol&lt;/h1&gt;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The Panda has become the symbol of WWF. The well-known panda</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logo of WWF originated from a panda named Chi Chi that was</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transferred from the Beijing Zoo to the London Zoo in the same</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year of the establishment of WWF.</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    &lt;/section&gt;</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rPr b="0" i="0" lang="en-IN" sz="1100" u="none" cap="none" strike="noStrike">
                <a:solidFill>
                  <a:srgbClr val="000000"/>
                </a:solidFill>
                <a:latin typeface="Times New Roman"/>
                <a:ea typeface="Times New Roman"/>
                <a:cs typeface="Times New Roman"/>
                <a:sym typeface="Times New Roman"/>
              </a:rPr>
              <a:t>&lt;/html&gt;</a:t>
            </a:r>
            <a:endParaRPr b="0" i="0" sz="1100" u="none" cap="none" strike="noStrike">
              <a:solidFill>
                <a:srgbClr val="000000"/>
              </a:solidFill>
              <a:latin typeface="Times New Roman"/>
              <a:ea typeface="Times New Roman"/>
              <a:cs typeface="Times New Roman"/>
              <a:sym typeface="Times New Roman"/>
            </a:endParaRPr>
          </a:p>
        </p:txBody>
      </p:sp>
      <p:sp>
        <p:nvSpPr>
          <p:cNvPr id="221" name="Google Shape;221;p27"/>
          <p:cNvSpPr txBox="1"/>
          <p:nvPr/>
        </p:nvSpPr>
        <p:spPr>
          <a:xfrm>
            <a:off x="4572000" y="2904810"/>
            <a:ext cx="200578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&lt;article&gt; Element</a:t>
            </a:r>
            <a:endParaRPr/>
          </a:p>
        </p:txBody>
      </p:sp>
      <p:sp>
        <p:nvSpPr>
          <p:cNvPr id="227" name="Google Shape;227;p28"/>
          <p:cNvSpPr txBox="1"/>
          <p:nvPr>
            <p:ph idx="1" type="body"/>
          </p:nvPr>
        </p:nvSpPr>
        <p:spPr>
          <a:xfrm>
            <a:off x="457200" y="1166018"/>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The </a:t>
            </a:r>
            <a:r>
              <a:rPr b="1" lang="en-IN" sz="2000"/>
              <a:t>&lt;article&gt;</a:t>
            </a:r>
            <a:r>
              <a:rPr lang="en-IN" sz="2000"/>
              <a:t> element defines </a:t>
            </a:r>
            <a:r>
              <a:rPr b="1" lang="en-IN" sz="2000"/>
              <a:t>independent, self-contained content</a:t>
            </a:r>
            <a:r>
              <a:rPr lang="en-IN" sz="2000"/>
              <a:t>. </a:t>
            </a:r>
            <a:endParaRPr/>
          </a:p>
          <a:p>
            <a:pPr indent="-368300" lvl="0" marL="457200" rtl="0" algn="l">
              <a:lnSpc>
                <a:spcPct val="100000"/>
              </a:lnSpc>
              <a:spcBef>
                <a:spcPts val="440"/>
              </a:spcBef>
              <a:spcAft>
                <a:spcPts val="0"/>
              </a:spcAft>
              <a:buSzPts val="2200"/>
              <a:buChar char="•"/>
            </a:pPr>
            <a:r>
              <a:rPr lang="en-IN" sz="2000"/>
              <a:t>The content inside an &lt;article&gt; should </a:t>
            </a:r>
            <a:r>
              <a:rPr b="1" lang="en-IN" sz="2000"/>
              <a:t>make sense on its own</a:t>
            </a:r>
            <a:r>
              <a:rPr lang="en-IN" sz="2000"/>
              <a:t>. </a:t>
            </a:r>
            <a:endParaRPr/>
          </a:p>
          <a:p>
            <a:pPr indent="-368300" lvl="0" marL="457200" rtl="0" algn="l">
              <a:lnSpc>
                <a:spcPct val="100000"/>
              </a:lnSpc>
              <a:spcBef>
                <a:spcPts val="440"/>
              </a:spcBef>
              <a:spcAft>
                <a:spcPts val="0"/>
              </a:spcAft>
              <a:buSzPts val="2200"/>
              <a:buChar char="•"/>
            </a:pPr>
            <a:r>
              <a:rPr lang="en-IN" sz="2000"/>
              <a:t>An &lt;article&gt; can be </a:t>
            </a:r>
            <a:r>
              <a:rPr b="1" lang="en-IN" sz="2000"/>
              <a:t>shared or distributed independently</a:t>
            </a:r>
            <a:r>
              <a:rPr lang="en-IN" sz="2000"/>
              <a:t> from the rest of the webpage. </a:t>
            </a:r>
            <a:endParaRPr/>
          </a:p>
          <a:p>
            <a:pPr indent="-368300" lvl="0" marL="457200" rtl="0" algn="l">
              <a:lnSpc>
                <a:spcPct val="100000"/>
              </a:lnSpc>
              <a:spcBef>
                <a:spcPts val="440"/>
              </a:spcBef>
              <a:spcAft>
                <a:spcPts val="0"/>
              </a:spcAft>
              <a:buSzPts val="2200"/>
              <a:buChar char="•"/>
            </a:pPr>
            <a:r>
              <a:rPr lang="en-IN" sz="2000"/>
              <a:t>It is commonly used for content that can stand alone. </a:t>
            </a:r>
            <a:endParaRPr/>
          </a:p>
          <a:p>
            <a:pPr indent="0" lvl="0" marL="88900" rtl="0" algn="l">
              <a:lnSpc>
                <a:spcPct val="100000"/>
              </a:lnSpc>
              <a:spcBef>
                <a:spcPts val="440"/>
              </a:spcBef>
              <a:spcAft>
                <a:spcPts val="0"/>
              </a:spcAft>
              <a:buSzPts val="2200"/>
              <a:buNone/>
            </a:pPr>
            <a:r>
              <a:rPr b="1" lang="en-IN" sz="2000"/>
              <a:t>Examples of &lt;article&gt; content:</a:t>
            </a:r>
            <a:endParaRPr sz="2000"/>
          </a:p>
          <a:p>
            <a:pPr indent="-368300" lvl="0" marL="457200" rtl="0" algn="l">
              <a:lnSpc>
                <a:spcPct val="100000"/>
              </a:lnSpc>
              <a:spcBef>
                <a:spcPts val="440"/>
              </a:spcBef>
              <a:spcAft>
                <a:spcPts val="0"/>
              </a:spcAft>
              <a:buSzPts val="2200"/>
              <a:buChar char="•"/>
            </a:pPr>
            <a:r>
              <a:rPr lang="en-IN" sz="2000"/>
              <a:t>Forum posts </a:t>
            </a:r>
            <a:endParaRPr/>
          </a:p>
          <a:p>
            <a:pPr indent="-368300" lvl="0" marL="457200" rtl="0" algn="l">
              <a:lnSpc>
                <a:spcPct val="100000"/>
              </a:lnSpc>
              <a:spcBef>
                <a:spcPts val="440"/>
              </a:spcBef>
              <a:spcAft>
                <a:spcPts val="0"/>
              </a:spcAft>
              <a:buSzPts val="2200"/>
              <a:buChar char="•"/>
            </a:pPr>
            <a:r>
              <a:rPr lang="en-IN" sz="2000"/>
              <a:t>Blog posts </a:t>
            </a:r>
            <a:endParaRPr/>
          </a:p>
          <a:p>
            <a:pPr indent="-368300" lvl="0" marL="457200" rtl="0" algn="l">
              <a:lnSpc>
                <a:spcPct val="100000"/>
              </a:lnSpc>
              <a:spcBef>
                <a:spcPts val="440"/>
              </a:spcBef>
              <a:spcAft>
                <a:spcPts val="0"/>
              </a:spcAft>
              <a:buSzPts val="2200"/>
              <a:buChar char="•"/>
            </a:pPr>
            <a:r>
              <a:rPr lang="en-IN" sz="2000"/>
              <a:t>User comments </a:t>
            </a:r>
            <a:endParaRPr/>
          </a:p>
          <a:p>
            <a:pPr indent="-368300" lvl="0" marL="457200" rtl="0" algn="l">
              <a:lnSpc>
                <a:spcPct val="100000"/>
              </a:lnSpc>
              <a:spcBef>
                <a:spcPts val="440"/>
              </a:spcBef>
              <a:spcAft>
                <a:spcPts val="0"/>
              </a:spcAft>
              <a:buSzPts val="2200"/>
              <a:buChar char="•"/>
            </a:pPr>
            <a:r>
              <a:rPr lang="en-IN" sz="2000"/>
              <a:t>Product cards </a:t>
            </a:r>
            <a:endParaRPr/>
          </a:p>
          <a:p>
            <a:pPr indent="-368300" lvl="0" marL="457200" rtl="0" algn="l">
              <a:lnSpc>
                <a:spcPct val="100000"/>
              </a:lnSpc>
              <a:spcBef>
                <a:spcPts val="440"/>
              </a:spcBef>
              <a:spcAft>
                <a:spcPts val="0"/>
              </a:spcAft>
              <a:buSzPts val="2200"/>
              <a:buChar char="•"/>
            </a:pPr>
            <a:r>
              <a:rPr lang="en-IN" sz="2000"/>
              <a:t>Newspaper or magazine articles </a:t>
            </a:r>
            <a:endParaRPr/>
          </a:p>
          <a:p>
            <a:pPr indent="-368300" lvl="0" marL="457200" rtl="0" algn="l">
              <a:lnSpc>
                <a:spcPct val="100000"/>
              </a:lnSpc>
              <a:spcBef>
                <a:spcPts val="440"/>
              </a:spcBef>
              <a:spcAft>
                <a:spcPts val="0"/>
              </a:spcAft>
              <a:buSzPts val="2200"/>
              <a:buChar char="•"/>
            </a:pPr>
            <a:r>
              <a:rPr lang="en-IN" sz="2000"/>
              <a:t>News stories</a:t>
            </a:r>
            <a:endParaRPr/>
          </a:p>
          <a:p>
            <a:pPr indent="0" lvl="0" marL="88900" rtl="0" algn="l">
              <a:lnSpc>
                <a:spcPct val="100000"/>
              </a:lnSpc>
              <a:spcBef>
                <a:spcPts val="440"/>
              </a:spcBef>
              <a:spcAft>
                <a:spcPts val="0"/>
              </a:spcAft>
              <a:buSzPts val="2200"/>
              <a:buNone/>
            </a:pPr>
            <a:r>
              <a:t/>
            </a:r>
            <a:endParaRPr sz="2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Code</a:t>
            </a:r>
            <a:endParaRPr b="1"/>
          </a:p>
        </p:txBody>
      </p:sp>
      <p:pic>
        <p:nvPicPr>
          <p:cNvPr id="233" name="Google Shape;233;p29"/>
          <p:cNvPicPr preferRelativeResize="0"/>
          <p:nvPr/>
        </p:nvPicPr>
        <p:blipFill rotWithShape="1">
          <a:blip r:embed="rId3">
            <a:alphaModFix/>
          </a:blip>
          <a:srcRect b="20044" l="51885" r="0" t="0"/>
          <a:stretch/>
        </p:blipFill>
        <p:spPr>
          <a:xfrm>
            <a:off x="4729316" y="2743200"/>
            <a:ext cx="4139380" cy="3608440"/>
          </a:xfrm>
          <a:prstGeom prst="rect">
            <a:avLst/>
          </a:prstGeom>
          <a:noFill/>
          <a:ln>
            <a:noFill/>
          </a:ln>
        </p:spPr>
      </p:pic>
      <p:sp>
        <p:nvSpPr>
          <p:cNvPr id="234" name="Google Shape;234;p29"/>
          <p:cNvSpPr txBox="1"/>
          <p:nvPr/>
        </p:nvSpPr>
        <p:spPr>
          <a:xfrm>
            <a:off x="98323" y="838200"/>
            <a:ext cx="4395021" cy="59093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&lt;!DOCTYPE html&gt;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&lt;html&gt;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&lt;head&gt;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&lt;title&gt;Article Example&lt;/title&gt;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&lt;/head&gt;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&lt;h1&gt;The article element&lt;/h1&gt;</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&lt;h2&gt;Google Chrome&lt;/h2&gt;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Google Chrome is a web browser developed by Google, released in</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2008. Chrome is the world's most popular web browser today!</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&lt;h2&gt;Mozilla Firefox&lt;/h2&gt;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Mozilla Firefox is an open-source web browser developed by Mozilla.</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Firefox has been the second most popular web browser since January, 2018.</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&lt;h2&gt;Microsoft Edge&lt;/h2&gt;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Microsoft Edge is a web browser developed by Microsoft, released in</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2015. Microsoft Edge replaced Internet Explorer.</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    &lt;/article&gt;</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rPr b="0" i="0" lang="en-IN" sz="1050" u="none" cap="none" strike="noStrike">
                <a:solidFill>
                  <a:srgbClr val="000000"/>
                </a:solidFill>
                <a:latin typeface="Times New Roman"/>
                <a:ea typeface="Times New Roman"/>
                <a:cs typeface="Times New Roman"/>
                <a:sym typeface="Times New Roman"/>
              </a:rPr>
              <a:t>&lt;/html&gt;</a:t>
            </a:r>
            <a:endParaRPr/>
          </a:p>
        </p:txBody>
      </p:sp>
      <p:sp>
        <p:nvSpPr>
          <p:cNvPr id="235" name="Google Shape;235;p29"/>
          <p:cNvSpPr txBox="1"/>
          <p:nvPr/>
        </p:nvSpPr>
        <p:spPr>
          <a:xfrm>
            <a:off x="4572000" y="2290916"/>
            <a:ext cx="200578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Nesting &lt;article&gt; in &lt;section&gt;</a:t>
            </a:r>
            <a:endParaRPr/>
          </a:p>
        </p:txBody>
      </p:sp>
      <p:sp>
        <p:nvSpPr>
          <p:cNvPr id="241" name="Google Shape;241;p30"/>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&lt;article&gt; element specifies independent, self-contained content.</a:t>
            </a:r>
            <a:endParaRPr/>
          </a:p>
          <a:p>
            <a:pPr indent="-368300" lvl="0" marL="457200" rtl="0" algn="l">
              <a:lnSpc>
                <a:spcPct val="100000"/>
              </a:lnSpc>
              <a:spcBef>
                <a:spcPts val="440"/>
              </a:spcBef>
              <a:spcAft>
                <a:spcPts val="0"/>
              </a:spcAft>
              <a:buClr>
                <a:schemeClr val="dk1"/>
              </a:buClr>
              <a:buSzPts val="2200"/>
              <a:buChar char="•"/>
            </a:pPr>
            <a:r>
              <a:rPr lang="en-IN"/>
              <a:t>The &lt;section&gt; element defines a section in a document.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&lt;header&gt; Element</a:t>
            </a:r>
            <a:endParaRPr/>
          </a:p>
        </p:txBody>
      </p:sp>
      <p:sp>
        <p:nvSpPr>
          <p:cNvPr id="247" name="Google Shape;247;p31"/>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&lt;header&gt; element represents a container for introductory content or a set of navigational links.</a:t>
            </a:r>
            <a:endParaRPr/>
          </a:p>
          <a:p>
            <a:pPr indent="-368300" lvl="0" marL="457200" rtl="0" algn="l">
              <a:lnSpc>
                <a:spcPct val="100000"/>
              </a:lnSpc>
              <a:spcBef>
                <a:spcPts val="440"/>
              </a:spcBef>
              <a:spcAft>
                <a:spcPts val="0"/>
              </a:spcAft>
              <a:buClr>
                <a:schemeClr val="dk1"/>
              </a:buClr>
              <a:buSzPts val="2200"/>
              <a:buChar char="•"/>
            </a:pPr>
            <a:r>
              <a:rPr lang="en-IN"/>
              <a:t>A &lt;header&gt; element typically contains:</a:t>
            </a:r>
            <a:endParaRPr/>
          </a:p>
          <a:p>
            <a:pPr indent="-368300" lvl="0" marL="457200" rtl="0" algn="l">
              <a:lnSpc>
                <a:spcPct val="100000"/>
              </a:lnSpc>
              <a:spcBef>
                <a:spcPts val="440"/>
              </a:spcBef>
              <a:spcAft>
                <a:spcPts val="0"/>
              </a:spcAft>
              <a:buSzPts val="2200"/>
              <a:buChar char="•"/>
            </a:pPr>
            <a:r>
              <a:rPr lang="en-IN"/>
              <a:t>one or more heading elements (&lt;h1&gt; - &lt;h6&gt;)</a:t>
            </a:r>
            <a:endParaRPr/>
          </a:p>
          <a:p>
            <a:pPr indent="-368300" lvl="0" marL="457200" rtl="0" algn="l">
              <a:lnSpc>
                <a:spcPct val="100000"/>
              </a:lnSpc>
              <a:spcBef>
                <a:spcPts val="440"/>
              </a:spcBef>
              <a:spcAft>
                <a:spcPts val="0"/>
              </a:spcAft>
              <a:buSzPts val="2200"/>
              <a:buChar char="•"/>
            </a:pPr>
            <a:r>
              <a:rPr lang="en-IN"/>
              <a:t>logo or icon</a:t>
            </a:r>
            <a:endParaRPr/>
          </a:p>
          <a:p>
            <a:pPr indent="-368300" lvl="0" marL="457200" rtl="0" algn="l">
              <a:lnSpc>
                <a:spcPct val="100000"/>
              </a:lnSpc>
              <a:spcBef>
                <a:spcPts val="440"/>
              </a:spcBef>
              <a:spcAft>
                <a:spcPts val="0"/>
              </a:spcAft>
              <a:buSzPts val="2200"/>
              <a:buChar char="•"/>
            </a:pPr>
            <a:r>
              <a:rPr lang="en-IN"/>
              <a:t>authorship information</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a:t>Note:</a:t>
            </a:r>
            <a:r>
              <a:rPr lang="en-IN"/>
              <a:t> You can have several &lt;header&gt; elements in one HTML document. However, &lt;header&gt; cannot be placed within a &lt;footer&gt;, &lt;address&gt; or another &lt;header&gt; element.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a:t>
            </a:r>
            <a:endParaRPr/>
          </a:p>
        </p:txBody>
      </p:sp>
      <p:pic>
        <p:nvPicPr>
          <p:cNvPr id="253" name="Google Shape;253;p32"/>
          <p:cNvPicPr preferRelativeResize="0"/>
          <p:nvPr/>
        </p:nvPicPr>
        <p:blipFill rotWithShape="1">
          <a:blip r:embed="rId3">
            <a:alphaModFix/>
          </a:blip>
          <a:srcRect b="41831" l="51373" r="0" t="0"/>
          <a:stretch/>
        </p:blipFill>
        <p:spPr>
          <a:xfrm>
            <a:off x="4640827" y="4687530"/>
            <a:ext cx="4178709" cy="1732935"/>
          </a:xfrm>
          <a:prstGeom prst="rect">
            <a:avLst/>
          </a:prstGeom>
          <a:noFill/>
          <a:ln>
            <a:noFill/>
          </a:ln>
        </p:spPr>
      </p:pic>
      <p:sp>
        <p:nvSpPr>
          <p:cNvPr id="254" name="Google Shape;254;p32"/>
          <p:cNvSpPr txBox="1"/>
          <p:nvPr/>
        </p:nvSpPr>
        <p:spPr>
          <a:xfrm>
            <a:off x="88490" y="993058"/>
            <a:ext cx="4414685" cy="54274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400" u="none" cap="none" strike="noStrike">
                <a:solidFill>
                  <a:srgbClr val="000000"/>
                </a:solidFill>
                <a:latin typeface="Arial"/>
                <a:ea typeface="Arial"/>
                <a:cs typeface="Arial"/>
                <a:sym typeface="Arial"/>
              </a:rPr>
              <a:t>Code:</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&lt;!DOCTYPE 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&lt;head&gt;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&lt;title&gt;Header Example&lt;/title&gt;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&lt;/head&gt;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&lt;body&gt;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&lt;article&gt;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&lt;header&gt;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&lt;h1&gt;What Does WWF Do?&lt;/h1&gt;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&lt;p&gt;WWF's mission:&lt;/p&gt;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&lt;/header&gt;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WWF's mission is to stop the degradation of our planet's natural</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environment, and build a future in which humans live in harmony</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with nature.</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&lt;/article&gt;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&lt;/body&gt;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&lt;/html&gt;</a:t>
            </a:r>
            <a:endParaRPr b="0" i="0" sz="1400" u="none" cap="none" strike="noStrike">
              <a:solidFill>
                <a:srgbClr val="000000"/>
              </a:solidFill>
              <a:latin typeface="Arial"/>
              <a:ea typeface="Arial"/>
              <a:cs typeface="Arial"/>
              <a:sym typeface="Arial"/>
            </a:endParaRPr>
          </a:p>
        </p:txBody>
      </p:sp>
      <p:sp>
        <p:nvSpPr>
          <p:cNvPr id="255" name="Google Shape;255;p32"/>
          <p:cNvSpPr txBox="1"/>
          <p:nvPr/>
        </p:nvSpPr>
        <p:spPr>
          <a:xfrm>
            <a:off x="4503175" y="4318198"/>
            <a:ext cx="200578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&lt;footer&gt; Element</a:t>
            </a:r>
            <a:endParaRPr/>
          </a:p>
        </p:txBody>
      </p:sp>
      <p:sp>
        <p:nvSpPr>
          <p:cNvPr id="261" name="Google Shape;261;p3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The &lt;footer&gt; element defines a footer for a document or section.</a:t>
            </a:r>
            <a:endParaRPr/>
          </a:p>
          <a:p>
            <a:pPr indent="0" lvl="0" marL="88900" rtl="0" algn="l">
              <a:lnSpc>
                <a:spcPct val="100000"/>
              </a:lnSpc>
              <a:spcBef>
                <a:spcPts val="440"/>
              </a:spcBef>
              <a:spcAft>
                <a:spcPts val="0"/>
              </a:spcAft>
              <a:buSzPts val="2200"/>
              <a:buNone/>
            </a:pPr>
            <a:r>
              <a:rPr lang="en-IN"/>
              <a:t>A &lt;footer&gt; element typically contains:</a:t>
            </a:r>
            <a:endParaRPr/>
          </a:p>
          <a:p>
            <a:pPr indent="-368300" lvl="0" marL="457200" rtl="0" algn="l">
              <a:lnSpc>
                <a:spcPct val="100000"/>
              </a:lnSpc>
              <a:spcBef>
                <a:spcPts val="440"/>
              </a:spcBef>
              <a:spcAft>
                <a:spcPts val="0"/>
              </a:spcAft>
              <a:buSzPts val="2200"/>
              <a:buChar char="•"/>
            </a:pPr>
            <a:r>
              <a:rPr lang="en-IN"/>
              <a:t>authorship information</a:t>
            </a:r>
            <a:endParaRPr/>
          </a:p>
          <a:p>
            <a:pPr indent="-368300" lvl="0" marL="457200" rtl="0" algn="l">
              <a:lnSpc>
                <a:spcPct val="100000"/>
              </a:lnSpc>
              <a:spcBef>
                <a:spcPts val="440"/>
              </a:spcBef>
              <a:spcAft>
                <a:spcPts val="0"/>
              </a:spcAft>
              <a:buSzPts val="2200"/>
              <a:buChar char="•"/>
            </a:pPr>
            <a:r>
              <a:rPr lang="en-IN"/>
              <a:t>copyright information</a:t>
            </a:r>
            <a:endParaRPr/>
          </a:p>
          <a:p>
            <a:pPr indent="-368300" lvl="0" marL="457200" rtl="0" algn="l">
              <a:lnSpc>
                <a:spcPct val="100000"/>
              </a:lnSpc>
              <a:spcBef>
                <a:spcPts val="440"/>
              </a:spcBef>
              <a:spcAft>
                <a:spcPts val="0"/>
              </a:spcAft>
              <a:buSzPts val="2200"/>
              <a:buChar char="•"/>
            </a:pPr>
            <a:r>
              <a:rPr lang="en-IN"/>
              <a:t>contact information</a:t>
            </a:r>
            <a:endParaRPr/>
          </a:p>
          <a:p>
            <a:pPr indent="-368300" lvl="0" marL="457200" rtl="0" algn="l">
              <a:lnSpc>
                <a:spcPct val="100000"/>
              </a:lnSpc>
              <a:spcBef>
                <a:spcPts val="440"/>
              </a:spcBef>
              <a:spcAft>
                <a:spcPts val="0"/>
              </a:spcAft>
              <a:buSzPts val="2200"/>
              <a:buChar char="•"/>
            </a:pPr>
            <a:r>
              <a:rPr lang="en-IN"/>
              <a:t>sitemap</a:t>
            </a:r>
            <a:endParaRPr/>
          </a:p>
          <a:p>
            <a:pPr indent="-368300" lvl="0" marL="457200" rtl="0" algn="l">
              <a:lnSpc>
                <a:spcPct val="100000"/>
              </a:lnSpc>
              <a:spcBef>
                <a:spcPts val="440"/>
              </a:spcBef>
              <a:spcAft>
                <a:spcPts val="0"/>
              </a:spcAft>
              <a:buSzPts val="2200"/>
              <a:buChar char="•"/>
            </a:pPr>
            <a:r>
              <a:rPr lang="en-IN"/>
              <a:t>back to top links</a:t>
            </a:r>
            <a:endParaRPr/>
          </a:p>
          <a:p>
            <a:pPr indent="-368300" lvl="0" marL="457200" rtl="0" algn="l">
              <a:lnSpc>
                <a:spcPct val="100000"/>
              </a:lnSpc>
              <a:spcBef>
                <a:spcPts val="440"/>
              </a:spcBef>
              <a:spcAft>
                <a:spcPts val="0"/>
              </a:spcAft>
              <a:buSzPts val="2200"/>
              <a:buChar char="•"/>
            </a:pPr>
            <a:r>
              <a:rPr lang="en-IN"/>
              <a:t>related documents</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a:t>
            </a:r>
            <a:endParaRPr/>
          </a:p>
        </p:txBody>
      </p:sp>
      <p:pic>
        <p:nvPicPr>
          <p:cNvPr id="267" name="Google Shape;267;p34"/>
          <p:cNvPicPr preferRelativeResize="0"/>
          <p:nvPr/>
        </p:nvPicPr>
        <p:blipFill rotWithShape="1">
          <a:blip r:embed="rId3">
            <a:alphaModFix/>
          </a:blip>
          <a:srcRect b="63752" l="72913" r="0" t="0"/>
          <a:stretch/>
        </p:blipFill>
        <p:spPr>
          <a:xfrm>
            <a:off x="363311" y="5025668"/>
            <a:ext cx="2252070" cy="1254522"/>
          </a:xfrm>
          <a:prstGeom prst="rect">
            <a:avLst/>
          </a:prstGeom>
          <a:noFill/>
          <a:ln>
            <a:noFill/>
          </a:ln>
        </p:spPr>
      </p:pic>
      <p:sp>
        <p:nvSpPr>
          <p:cNvPr id="268" name="Google Shape;268;p34"/>
          <p:cNvSpPr txBox="1"/>
          <p:nvPr/>
        </p:nvSpPr>
        <p:spPr>
          <a:xfrm>
            <a:off x="157316" y="1111045"/>
            <a:ext cx="5604387" cy="33239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400" u="none" cap="none" strike="noStrike">
                <a:solidFill>
                  <a:srgbClr val="000000"/>
                </a:solidFill>
                <a:latin typeface="Times New Roman"/>
                <a:ea typeface="Times New Roman"/>
                <a:cs typeface="Times New Roman"/>
                <a:sym typeface="Times New Roman"/>
              </a:rPr>
              <a:t>Code</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&lt;!DOCTYPE 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&lt;body&gt;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&lt;footer&gt;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&lt;a href="mailto:cu@chitkara.edu.in"&gt;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cu@chitkara.edu.in</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&lt;/a&gt;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    &lt;/footer&gt;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&lt;/body&gt;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&lt;/html&gt;</a:t>
            </a:r>
            <a:endParaRPr b="0" i="0" sz="1400" u="none" cap="none" strike="noStrike">
              <a:solidFill>
                <a:srgbClr val="000000"/>
              </a:solidFill>
              <a:latin typeface="Arial"/>
              <a:ea typeface="Arial"/>
              <a:cs typeface="Arial"/>
              <a:sym typeface="Arial"/>
            </a:endParaRPr>
          </a:p>
        </p:txBody>
      </p:sp>
      <p:sp>
        <p:nvSpPr>
          <p:cNvPr id="269" name="Google Shape;269;p34"/>
          <p:cNvSpPr txBox="1"/>
          <p:nvPr/>
        </p:nvSpPr>
        <p:spPr>
          <a:xfrm>
            <a:off x="275303" y="4660490"/>
            <a:ext cx="212376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400" u="none" cap="none" strike="noStrike">
                <a:solidFill>
                  <a:srgbClr val="000000"/>
                </a:solidFill>
                <a:latin typeface="Times New Roman"/>
                <a:ea typeface="Times New Roman"/>
                <a:cs typeface="Times New Roman"/>
                <a:sym typeface="Times New Roman"/>
              </a:rPr>
              <a:t>Output</a:t>
            </a:r>
            <a:endParaRPr b="1" i="0" sz="14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&lt;nav&gt; Element</a:t>
            </a:r>
            <a:endParaRPr/>
          </a:p>
        </p:txBody>
      </p:sp>
      <p:sp>
        <p:nvSpPr>
          <p:cNvPr id="275" name="Google Shape;275;p3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The &lt;nav&gt; element defines a set of navigation links.</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800"/>
              <a:t>&lt;!DOCTYPE html&gt;   </a:t>
            </a:r>
            <a:r>
              <a:rPr b="1" lang="en-IN" sz="1800"/>
              <a:t>                                                                    Output:</a:t>
            </a:r>
            <a:endParaRPr/>
          </a:p>
          <a:p>
            <a:pPr indent="0" lvl="0" marL="88900" rtl="0" algn="l">
              <a:lnSpc>
                <a:spcPct val="100000"/>
              </a:lnSpc>
              <a:spcBef>
                <a:spcPts val="440"/>
              </a:spcBef>
              <a:spcAft>
                <a:spcPts val="0"/>
              </a:spcAft>
              <a:buSzPts val="2200"/>
              <a:buNone/>
            </a:pPr>
            <a:r>
              <a:rPr lang="en-IN" sz="1800"/>
              <a:t>&lt;html&gt;</a:t>
            </a:r>
            <a:endParaRPr/>
          </a:p>
          <a:p>
            <a:pPr indent="0" lvl="0" marL="88900" rtl="0" algn="l">
              <a:lnSpc>
                <a:spcPct val="100000"/>
              </a:lnSpc>
              <a:spcBef>
                <a:spcPts val="440"/>
              </a:spcBef>
              <a:spcAft>
                <a:spcPts val="0"/>
              </a:spcAft>
              <a:buSzPts val="2200"/>
              <a:buNone/>
            </a:pPr>
            <a:r>
              <a:rPr lang="en-IN" sz="1800"/>
              <a:t>&lt;body&gt;</a:t>
            </a:r>
            <a:endParaRPr/>
          </a:p>
          <a:p>
            <a:pPr indent="0" lvl="0" marL="88900" rtl="0" algn="l">
              <a:lnSpc>
                <a:spcPct val="100000"/>
              </a:lnSpc>
              <a:spcBef>
                <a:spcPts val="440"/>
              </a:spcBef>
              <a:spcAft>
                <a:spcPts val="0"/>
              </a:spcAft>
              <a:buSzPts val="2200"/>
              <a:buNone/>
            </a:pPr>
            <a:r>
              <a:t/>
            </a:r>
            <a:endParaRPr sz="1800"/>
          </a:p>
          <a:p>
            <a:pPr indent="0" lvl="0" marL="88900" rtl="0" algn="l">
              <a:lnSpc>
                <a:spcPct val="100000"/>
              </a:lnSpc>
              <a:spcBef>
                <a:spcPts val="440"/>
              </a:spcBef>
              <a:spcAft>
                <a:spcPts val="0"/>
              </a:spcAft>
              <a:buSzPts val="2200"/>
              <a:buNone/>
            </a:pPr>
            <a:r>
              <a:rPr lang="en-IN" sz="1800"/>
              <a:t>    &lt;nav&gt;</a:t>
            </a:r>
            <a:endParaRPr/>
          </a:p>
          <a:p>
            <a:pPr indent="0" lvl="0" marL="88900" rtl="0" algn="l">
              <a:lnSpc>
                <a:spcPct val="100000"/>
              </a:lnSpc>
              <a:spcBef>
                <a:spcPts val="440"/>
              </a:spcBef>
              <a:spcAft>
                <a:spcPts val="0"/>
              </a:spcAft>
              <a:buSzPts val="2200"/>
              <a:buNone/>
            </a:pPr>
            <a:r>
              <a:rPr lang="en-IN" sz="1800"/>
              <a:t>        &lt;a href="/html/"&gt;HTML&lt;/a&gt; |</a:t>
            </a:r>
            <a:endParaRPr/>
          </a:p>
          <a:p>
            <a:pPr indent="0" lvl="0" marL="88900" rtl="0" algn="l">
              <a:lnSpc>
                <a:spcPct val="100000"/>
              </a:lnSpc>
              <a:spcBef>
                <a:spcPts val="440"/>
              </a:spcBef>
              <a:spcAft>
                <a:spcPts val="0"/>
              </a:spcAft>
              <a:buSzPts val="2200"/>
              <a:buNone/>
            </a:pPr>
            <a:r>
              <a:rPr lang="en-IN" sz="1800"/>
              <a:t>        &lt;a href="/css/"&gt;CSS&lt;/a&gt; |</a:t>
            </a:r>
            <a:endParaRPr/>
          </a:p>
          <a:p>
            <a:pPr indent="0" lvl="0" marL="88900" rtl="0" algn="l">
              <a:lnSpc>
                <a:spcPct val="100000"/>
              </a:lnSpc>
              <a:spcBef>
                <a:spcPts val="440"/>
              </a:spcBef>
              <a:spcAft>
                <a:spcPts val="0"/>
              </a:spcAft>
              <a:buSzPts val="2200"/>
              <a:buNone/>
            </a:pPr>
            <a:r>
              <a:rPr lang="en-IN" sz="1800"/>
              <a:t>        &lt;a href="/js/"&gt;JavaScript&lt;/a&gt; |</a:t>
            </a:r>
            <a:endParaRPr/>
          </a:p>
          <a:p>
            <a:pPr indent="0" lvl="0" marL="88900" rtl="0" algn="l">
              <a:lnSpc>
                <a:spcPct val="100000"/>
              </a:lnSpc>
              <a:spcBef>
                <a:spcPts val="440"/>
              </a:spcBef>
              <a:spcAft>
                <a:spcPts val="0"/>
              </a:spcAft>
              <a:buSzPts val="2200"/>
              <a:buNone/>
            </a:pPr>
            <a:r>
              <a:rPr lang="en-IN" sz="1800"/>
              <a:t>        &lt;a href="/jquery/"&gt;jQuery&lt;/a&gt;</a:t>
            </a:r>
            <a:endParaRPr/>
          </a:p>
          <a:p>
            <a:pPr indent="0" lvl="0" marL="88900" rtl="0" algn="l">
              <a:lnSpc>
                <a:spcPct val="100000"/>
              </a:lnSpc>
              <a:spcBef>
                <a:spcPts val="440"/>
              </a:spcBef>
              <a:spcAft>
                <a:spcPts val="0"/>
              </a:spcAft>
              <a:buSzPts val="2200"/>
              <a:buNone/>
            </a:pPr>
            <a:r>
              <a:rPr lang="en-IN" sz="1800"/>
              <a:t>    &lt;/nav&gt;</a:t>
            </a:r>
            <a:endParaRPr/>
          </a:p>
          <a:p>
            <a:pPr indent="0" lvl="0" marL="88900" rtl="0" algn="l">
              <a:lnSpc>
                <a:spcPct val="100000"/>
              </a:lnSpc>
              <a:spcBef>
                <a:spcPts val="440"/>
              </a:spcBef>
              <a:spcAft>
                <a:spcPts val="0"/>
              </a:spcAft>
              <a:buSzPts val="2200"/>
              <a:buNone/>
            </a:pPr>
            <a:r>
              <a:t/>
            </a:r>
            <a:endParaRPr sz="1800"/>
          </a:p>
          <a:p>
            <a:pPr indent="0" lvl="0" marL="88900" rtl="0" algn="l">
              <a:lnSpc>
                <a:spcPct val="100000"/>
              </a:lnSpc>
              <a:spcBef>
                <a:spcPts val="440"/>
              </a:spcBef>
              <a:spcAft>
                <a:spcPts val="0"/>
              </a:spcAft>
              <a:buSzPts val="2200"/>
              <a:buNone/>
            </a:pPr>
            <a:r>
              <a:rPr lang="en-IN" sz="1800"/>
              <a:t>&lt;/body&gt;</a:t>
            </a:r>
            <a:endParaRPr/>
          </a:p>
          <a:p>
            <a:pPr indent="0" lvl="0" marL="88900" rtl="0" algn="l">
              <a:lnSpc>
                <a:spcPct val="100000"/>
              </a:lnSpc>
              <a:spcBef>
                <a:spcPts val="440"/>
              </a:spcBef>
              <a:spcAft>
                <a:spcPts val="0"/>
              </a:spcAft>
              <a:buSzPts val="2200"/>
              <a:buNone/>
            </a:pPr>
            <a:r>
              <a:rPr lang="en-IN" sz="1800"/>
              <a:t>&lt;/html&gt;</a:t>
            </a:r>
            <a:endParaRPr/>
          </a:p>
          <a:p>
            <a:pPr indent="0" lvl="0" marL="88900" rtl="0" algn="l">
              <a:lnSpc>
                <a:spcPct val="100000"/>
              </a:lnSpc>
              <a:spcBef>
                <a:spcPts val="440"/>
              </a:spcBef>
              <a:spcAft>
                <a:spcPts val="0"/>
              </a:spcAft>
              <a:buSzPts val="2200"/>
              <a:buNone/>
            </a:pPr>
            <a:r>
              <a:t/>
            </a:r>
            <a:endParaRPr/>
          </a:p>
        </p:txBody>
      </p:sp>
      <p:pic>
        <p:nvPicPr>
          <p:cNvPr id="276" name="Google Shape;276;p35"/>
          <p:cNvPicPr preferRelativeResize="0"/>
          <p:nvPr/>
        </p:nvPicPr>
        <p:blipFill rotWithShape="1">
          <a:blip r:embed="rId3">
            <a:alphaModFix/>
          </a:blip>
          <a:srcRect b="72047" l="67387" r="0" t="0"/>
          <a:stretch/>
        </p:blipFill>
        <p:spPr>
          <a:xfrm>
            <a:off x="6115665" y="2651293"/>
            <a:ext cx="2895369" cy="63268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&lt;aside&gt; Element</a:t>
            </a:r>
            <a:endParaRPr/>
          </a:p>
        </p:txBody>
      </p:sp>
      <p:sp>
        <p:nvSpPr>
          <p:cNvPr id="282" name="Google Shape;282;p36"/>
          <p:cNvSpPr txBox="1"/>
          <p:nvPr>
            <p:ph idx="1" type="body"/>
          </p:nvPr>
        </p:nvSpPr>
        <p:spPr>
          <a:xfrm>
            <a:off x="457199" y="938981"/>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sz="2000"/>
              <a:t>The &lt;aside&gt; element defines some content aside from the content it is placed in (like a sidebar).</a:t>
            </a:r>
            <a:endParaRPr/>
          </a:p>
          <a:p>
            <a:pPr indent="-368300" lvl="0" marL="457200" rtl="0" algn="l">
              <a:lnSpc>
                <a:spcPct val="100000"/>
              </a:lnSpc>
              <a:spcBef>
                <a:spcPts val="440"/>
              </a:spcBef>
              <a:spcAft>
                <a:spcPts val="0"/>
              </a:spcAft>
              <a:buClr>
                <a:schemeClr val="dk1"/>
              </a:buClr>
              <a:buSzPts val="2200"/>
              <a:buChar char="•"/>
            </a:pPr>
            <a:r>
              <a:rPr lang="en-IN" sz="2000"/>
              <a:t>The &lt;aside&gt; content should be indirectly related to the surrounding content.</a:t>
            </a:r>
            <a:endParaRPr/>
          </a:p>
          <a:p>
            <a:pPr indent="0" lvl="0" marL="88900" rtl="0" algn="l">
              <a:lnSpc>
                <a:spcPct val="100000"/>
              </a:lnSpc>
              <a:spcBef>
                <a:spcPts val="440"/>
              </a:spcBef>
              <a:spcAft>
                <a:spcPts val="0"/>
              </a:spcAft>
              <a:buSzPts val="2200"/>
              <a:buNone/>
            </a:pPr>
            <a:r>
              <a:rPr lang="en-IN" sz="2000"/>
              <a:t>Example</a:t>
            </a:r>
            <a:endParaRPr/>
          </a:p>
          <a:p>
            <a:pPr indent="0" lvl="0" marL="88900" rtl="0" algn="l">
              <a:lnSpc>
                <a:spcPct val="100000"/>
              </a:lnSpc>
              <a:spcBef>
                <a:spcPts val="440"/>
              </a:spcBef>
              <a:spcAft>
                <a:spcPts val="0"/>
              </a:spcAft>
              <a:buSzPts val="2200"/>
              <a:buNone/>
            </a:pPr>
            <a:r>
              <a:rPr lang="en-IN" sz="1050"/>
              <a:t>&lt;!DOCTYPE html&gt;&lt;html&gt;                                                                                                                        </a:t>
            </a:r>
            <a:r>
              <a:rPr lang="en-IN" sz="2400"/>
              <a:t>Output:</a:t>
            </a:r>
            <a:endParaRPr sz="1050"/>
          </a:p>
          <a:p>
            <a:pPr indent="0" lvl="0" marL="88900" rtl="0" algn="l">
              <a:lnSpc>
                <a:spcPct val="100000"/>
              </a:lnSpc>
              <a:spcBef>
                <a:spcPts val="440"/>
              </a:spcBef>
              <a:spcAft>
                <a:spcPts val="0"/>
              </a:spcAft>
              <a:buSzPts val="2200"/>
              <a:buNone/>
            </a:pPr>
            <a:r>
              <a:rPr lang="en-IN" sz="1050"/>
              <a:t>&lt;body&gt;</a:t>
            </a:r>
            <a:endParaRPr/>
          </a:p>
          <a:p>
            <a:pPr indent="0" lvl="0" marL="88900" rtl="0" algn="l">
              <a:lnSpc>
                <a:spcPct val="100000"/>
              </a:lnSpc>
              <a:spcBef>
                <a:spcPts val="440"/>
              </a:spcBef>
              <a:spcAft>
                <a:spcPts val="0"/>
              </a:spcAft>
              <a:buSzPts val="2200"/>
              <a:buNone/>
            </a:pPr>
            <a:r>
              <a:rPr lang="en-IN" sz="1050"/>
              <a:t>    &lt;p&gt;</a:t>
            </a:r>
            <a:endParaRPr/>
          </a:p>
          <a:p>
            <a:pPr indent="0" lvl="0" marL="88900" rtl="0" algn="l">
              <a:lnSpc>
                <a:spcPct val="100000"/>
              </a:lnSpc>
              <a:spcBef>
                <a:spcPts val="440"/>
              </a:spcBef>
              <a:spcAft>
                <a:spcPts val="0"/>
              </a:spcAft>
              <a:buSzPts val="2200"/>
              <a:buNone/>
            </a:pPr>
            <a:r>
              <a:rPr lang="en-IN" sz="1050"/>
              <a:t>        My family and I visited The Epcot center this summer.</a:t>
            </a:r>
            <a:endParaRPr/>
          </a:p>
          <a:p>
            <a:pPr indent="0" lvl="0" marL="88900" rtl="0" algn="l">
              <a:lnSpc>
                <a:spcPct val="100000"/>
              </a:lnSpc>
              <a:spcBef>
                <a:spcPts val="440"/>
              </a:spcBef>
              <a:spcAft>
                <a:spcPts val="0"/>
              </a:spcAft>
              <a:buSzPts val="2200"/>
              <a:buNone/>
            </a:pPr>
            <a:r>
              <a:rPr lang="en-IN" sz="1050"/>
              <a:t>        The weather was nice, and Epcot was amazing!</a:t>
            </a:r>
            <a:endParaRPr/>
          </a:p>
          <a:p>
            <a:pPr indent="0" lvl="0" marL="88900" rtl="0" algn="l">
              <a:lnSpc>
                <a:spcPct val="100000"/>
              </a:lnSpc>
              <a:spcBef>
                <a:spcPts val="440"/>
              </a:spcBef>
              <a:spcAft>
                <a:spcPts val="0"/>
              </a:spcAft>
              <a:buSzPts val="2200"/>
              <a:buNone/>
            </a:pPr>
            <a:r>
              <a:rPr lang="en-IN" sz="1050"/>
              <a:t>        I had a great summer together with my family!</a:t>
            </a:r>
            <a:endParaRPr/>
          </a:p>
          <a:p>
            <a:pPr indent="0" lvl="0" marL="88900" rtl="0" algn="l">
              <a:lnSpc>
                <a:spcPct val="100000"/>
              </a:lnSpc>
              <a:spcBef>
                <a:spcPts val="440"/>
              </a:spcBef>
              <a:spcAft>
                <a:spcPts val="0"/>
              </a:spcAft>
              <a:buSzPts val="2200"/>
              <a:buNone/>
            </a:pPr>
            <a:r>
              <a:rPr lang="en-IN" sz="1050"/>
              <a:t>    &lt;/p&gt;</a:t>
            </a:r>
            <a:endParaRPr/>
          </a:p>
          <a:p>
            <a:pPr indent="0" lvl="0" marL="88900" rtl="0" algn="l">
              <a:lnSpc>
                <a:spcPct val="100000"/>
              </a:lnSpc>
              <a:spcBef>
                <a:spcPts val="440"/>
              </a:spcBef>
              <a:spcAft>
                <a:spcPts val="0"/>
              </a:spcAft>
              <a:buSzPts val="2200"/>
              <a:buNone/>
            </a:pPr>
            <a:r>
              <a:rPr lang="en-IN" sz="1050"/>
              <a:t>    &lt;aside&gt;</a:t>
            </a:r>
            <a:endParaRPr/>
          </a:p>
          <a:p>
            <a:pPr indent="0" lvl="0" marL="88900" rtl="0" algn="l">
              <a:lnSpc>
                <a:spcPct val="100000"/>
              </a:lnSpc>
              <a:spcBef>
                <a:spcPts val="440"/>
              </a:spcBef>
              <a:spcAft>
                <a:spcPts val="0"/>
              </a:spcAft>
              <a:buSzPts val="2200"/>
              <a:buNone/>
            </a:pPr>
            <a:r>
              <a:rPr lang="en-IN" sz="1050"/>
              <a:t>        &lt;h4&gt;Epcot Center&lt;/h4&gt;</a:t>
            </a:r>
            <a:endParaRPr/>
          </a:p>
          <a:p>
            <a:pPr indent="0" lvl="0" marL="88900" rtl="0" algn="l">
              <a:lnSpc>
                <a:spcPct val="100000"/>
              </a:lnSpc>
              <a:spcBef>
                <a:spcPts val="440"/>
              </a:spcBef>
              <a:spcAft>
                <a:spcPts val="0"/>
              </a:spcAft>
              <a:buSzPts val="2200"/>
              <a:buNone/>
            </a:pPr>
            <a:r>
              <a:rPr lang="en-IN" sz="1050"/>
              <a:t>        &lt;p&gt;</a:t>
            </a:r>
            <a:endParaRPr/>
          </a:p>
          <a:p>
            <a:pPr indent="0" lvl="0" marL="88900" rtl="0" algn="l">
              <a:lnSpc>
                <a:spcPct val="100000"/>
              </a:lnSpc>
              <a:spcBef>
                <a:spcPts val="440"/>
              </a:spcBef>
              <a:spcAft>
                <a:spcPts val="0"/>
              </a:spcAft>
              <a:buSzPts val="2200"/>
              <a:buNone/>
            </a:pPr>
            <a:r>
              <a:rPr lang="en-IN" sz="1050"/>
              <a:t>            Epcot is a theme park at Walt Disney World Resort</a:t>
            </a:r>
            <a:endParaRPr/>
          </a:p>
          <a:p>
            <a:pPr indent="0" lvl="0" marL="88900" rtl="0" algn="l">
              <a:lnSpc>
                <a:spcPct val="100000"/>
              </a:lnSpc>
              <a:spcBef>
                <a:spcPts val="440"/>
              </a:spcBef>
              <a:spcAft>
                <a:spcPts val="0"/>
              </a:spcAft>
              <a:buSzPts val="2200"/>
              <a:buNone/>
            </a:pPr>
            <a:r>
              <a:rPr lang="en-IN" sz="1050"/>
              <a:t>            featuring exciting attractions, international</a:t>
            </a:r>
            <a:endParaRPr/>
          </a:p>
          <a:p>
            <a:pPr indent="0" lvl="0" marL="88900" rtl="0" algn="l">
              <a:lnSpc>
                <a:spcPct val="100000"/>
              </a:lnSpc>
              <a:spcBef>
                <a:spcPts val="440"/>
              </a:spcBef>
              <a:spcAft>
                <a:spcPts val="0"/>
              </a:spcAft>
              <a:buSzPts val="2200"/>
              <a:buNone/>
            </a:pPr>
            <a:r>
              <a:rPr lang="en-IN" sz="1050"/>
              <a:t>            pavilions, award-winning fireworks and seasonal</a:t>
            </a:r>
            <a:endParaRPr/>
          </a:p>
          <a:p>
            <a:pPr indent="0" lvl="0" marL="88900" rtl="0" algn="l">
              <a:lnSpc>
                <a:spcPct val="100000"/>
              </a:lnSpc>
              <a:spcBef>
                <a:spcPts val="440"/>
              </a:spcBef>
              <a:spcAft>
                <a:spcPts val="0"/>
              </a:spcAft>
              <a:buSzPts val="2200"/>
              <a:buNone/>
            </a:pPr>
            <a:r>
              <a:rPr lang="en-IN" sz="1050"/>
              <a:t>            special events.</a:t>
            </a:r>
            <a:endParaRPr/>
          </a:p>
          <a:p>
            <a:pPr indent="0" lvl="0" marL="88900" rtl="0" algn="l">
              <a:lnSpc>
                <a:spcPct val="100000"/>
              </a:lnSpc>
              <a:spcBef>
                <a:spcPts val="440"/>
              </a:spcBef>
              <a:spcAft>
                <a:spcPts val="0"/>
              </a:spcAft>
              <a:buSzPts val="2200"/>
              <a:buNone/>
            </a:pPr>
            <a:r>
              <a:rPr lang="en-IN" sz="1050"/>
              <a:t>        &lt;/p&gt;</a:t>
            </a:r>
            <a:endParaRPr/>
          </a:p>
          <a:p>
            <a:pPr indent="0" lvl="0" marL="88900" rtl="0" algn="l">
              <a:lnSpc>
                <a:spcPct val="100000"/>
              </a:lnSpc>
              <a:spcBef>
                <a:spcPts val="440"/>
              </a:spcBef>
              <a:spcAft>
                <a:spcPts val="0"/>
              </a:spcAft>
              <a:buSzPts val="2200"/>
              <a:buNone/>
            </a:pPr>
            <a:r>
              <a:rPr lang="en-IN" sz="1050"/>
              <a:t>    &lt;/aside&gt;</a:t>
            </a:r>
            <a:endParaRPr/>
          </a:p>
          <a:p>
            <a:pPr indent="0" lvl="0" marL="88900" rtl="0" algn="l">
              <a:lnSpc>
                <a:spcPct val="100000"/>
              </a:lnSpc>
              <a:spcBef>
                <a:spcPts val="440"/>
              </a:spcBef>
              <a:spcAft>
                <a:spcPts val="0"/>
              </a:spcAft>
              <a:buSzPts val="2200"/>
              <a:buNone/>
            </a:pPr>
            <a:r>
              <a:rPr lang="en-IN" sz="1050"/>
              <a:t>&lt;/body&gt;</a:t>
            </a:r>
            <a:endParaRPr/>
          </a:p>
          <a:p>
            <a:pPr indent="0" lvl="0" marL="88900" rtl="0" algn="l">
              <a:lnSpc>
                <a:spcPct val="100000"/>
              </a:lnSpc>
              <a:spcBef>
                <a:spcPts val="440"/>
              </a:spcBef>
              <a:spcAft>
                <a:spcPts val="0"/>
              </a:spcAft>
              <a:buSzPts val="2200"/>
              <a:buNone/>
            </a:pPr>
            <a:r>
              <a:rPr lang="en-IN" sz="1050"/>
              <a:t>&lt;/html&gt;</a:t>
            </a:r>
            <a:endParaRPr sz="1050"/>
          </a:p>
          <a:p>
            <a:pPr indent="0" lvl="0" marL="88900" rtl="0" algn="l">
              <a:lnSpc>
                <a:spcPct val="100000"/>
              </a:lnSpc>
              <a:spcBef>
                <a:spcPts val="440"/>
              </a:spcBef>
              <a:spcAft>
                <a:spcPts val="0"/>
              </a:spcAft>
              <a:buSzPts val="2200"/>
              <a:buNone/>
            </a:pPr>
            <a:r>
              <a:t/>
            </a:r>
            <a:endParaRPr/>
          </a:p>
        </p:txBody>
      </p:sp>
      <p:pic>
        <p:nvPicPr>
          <p:cNvPr id="283" name="Google Shape;283;p36"/>
          <p:cNvPicPr preferRelativeResize="0"/>
          <p:nvPr/>
        </p:nvPicPr>
        <p:blipFill rotWithShape="1">
          <a:blip r:embed="rId3">
            <a:alphaModFix/>
          </a:blip>
          <a:srcRect b="44003" l="50738" r="0" t="0"/>
          <a:stretch/>
        </p:blipFill>
        <p:spPr>
          <a:xfrm>
            <a:off x="4571999" y="3429001"/>
            <a:ext cx="4267201" cy="152645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&lt;figure&gt; and &lt;figcaption&gt; Elements</a:t>
            </a:r>
            <a:endParaRPr/>
          </a:p>
        </p:txBody>
      </p:sp>
      <p:sp>
        <p:nvSpPr>
          <p:cNvPr id="289" name="Google Shape;289;p37"/>
          <p:cNvSpPr txBox="1"/>
          <p:nvPr>
            <p:ph idx="1" type="body"/>
          </p:nvPr>
        </p:nvSpPr>
        <p:spPr>
          <a:xfrm>
            <a:off x="231058" y="997974"/>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&lt;figure&gt; tag specifies self-contained content, like illustrations, diagrams, photos, code listings, etc.</a:t>
            </a:r>
            <a:endParaRPr/>
          </a:p>
          <a:p>
            <a:pPr indent="-368300" lvl="0" marL="457200" rtl="0" algn="l">
              <a:lnSpc>
                <a:spcPct val="100000"/>
              </a:lnSpc>
              <a:spcBef>
                <a:spcPts val="440"/>
              </a:spcBef>
              <a:spcAft>
                <a:spcPts val="0"/>
              </a:spcAft>
              <a:buClr>
                <a:schemeClr val="dk1"/>
              </a:buClr>
              <a:buSzPts val="2200"/>
              <a:buChar char="•"/>
            </a:pPr>
            <a:r>
              <a:rPr lang="en-IN"/>
              <a:t>The &lt;figcaption&gt; tag defines a caption for a &lt;figure&gt; element. The &lt;figcaption&gt; element can be placed as the first or as the last child of a &lt;figure&gt; element.</a:t>
            </a:r>
            <a:endParaRPr/>
          </a:p>
          <a:p>
            <a:pPr indent="-368300" lvl="0" marL="457200" rtl="0" algn="l">
              <a:lnSpc>
                <a:spcPct val="100000"/>
              </a:lnSpc>
              <a:spcBef>
                <a:spcPts val="440"/>
              </a:spcBef>
              <a:spcAft>
                <a:spcPts val="0"/>
              </a:spcAft>
              <a:buClr>
                <a:schemeClr val="dk1"/>
              </a:buClr>
              <a:buSzPts val="2200"/>
              <a:buChar char="•"/>
            </a:pPr>
            <a:r>
              <a:rPr lang="en-IN"/>
              <a:t>The &lt;img&gt; element defines the actual image/illustration. </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a:t>
            </a:r>
            <a:endParaRPr b="1"/>
          </a:p>
        </p:txBody>
      </p:sp>
      <p:pic>
        <p:nvPicPr>
          <p:cNvPr id="295" name="Google Shape;295;p38"/>
          <p:cNvPicPr preferRelativeResize="0"/>
          <p:nvPr/>
        </p:nvPicPr>
        <p:blipFill rotWithShape="1">
          <a:blip r:embed="rId3">
            <a:alphaModFix/>
          </a:blip>
          <a:srcRect b="0" l="52036" r="0" t="0"/>
          <a:stretch/>
        </p:blipFill>
        <p:spPr>
          <a:xfrm>
            <a:off x="4670322" y="1799303"/>
            <a:ext cx="4168877" cy="4071651"/>
          </a:xfrm>
          <a:prstGeom prst="rect">
            <a:avLst/>
          </a:prstGeom>
          <a:noFill/>
          <a:ln>
            <a:noFill/>
          </a:ln>
        </p:spPr>
      </p:pic>
      <p:sp>
        <p:nvSpPr>
          <p:cNvPr id="296" name="Google Shape;296;p38"/>
          <p:cNvSpPr txBox="1"/>
          <p:nvPr/>
        </p:nvSpPr>
        <p:spPr>
          <a:xfrm>
            <a:off x="226142" y="1120877"/>
            <a:ext cx="4247537" cy="532453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Code:</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&lt;!DOCTYPE 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&lt;html&gt;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&lt;h2&gt;Places to Visit&lt;/h2&gt;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Puglia's most famous sight is the unique conical houses (Trulli)</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found in the area around Alberobello, a declared UNESCO World</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Heritage Site.</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&lt;/p&gt;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&lt;figure&gt;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&lt;img src="pic_trulli.jpg" alt="Trulli" style="width:100%"&gt;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&lt;figcaption&gt;Fig.1 - Trulli, Puglia, Italy.&lt;/figcaption&gt;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    &lt;/figure&gt;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&lt;/body&gt;</a:t>
            </a:r>
            <a:endParaRPr/>
          </a:p>
          <a:p>
            <a:pPr indent="0" lvl="0" marL="0" marR="0" rtl="0" algn="l">
              <a:lnSpc>
                <a:spcPct val="100000"/>
              </a:lnSpc>
              <a:spcBef>
                <a:spcPts val="0"/>
              </a:spcBef>
              <a:spcAft>
                <a:spcPts val="0"/>
              </a:spcAft>
              <a:buNone/>
            </a:pPr>
            <a:r>
              <a:rPr b="0" i="0" lang="en-IN" sz="1400" u="none" cap="none" strike="noStrike">
                <a:solidFill>
                  <a:srgbClr val="000000"/>
                </a:solidFill>
                <a:latin typeface="Times New Roman"/>
                <a:ea typeface="Times New Roman"/>
                <a:cs typeface="Times New Roman"/>
                <a:sym typeface="Times New Roman"/>
              </a:rPr>
              <a:t>&lt;/html&gt;</a:t>
            </a:r>
            <a:endParaRPr/>
          </a:p>
        </p:txBody>
      </p:sp>
      <p:sp>
        <p:nvSpPr>
          <p:cNvPr id="297" name="Google Shape;297;p38"/>
          <p:cNvSpPr txBox="1"/>
          <p:nvPr/>
        </p:nvSpPr>
        <p:spPr>
          <a:xfrm>
            <a:off x="4572000" y="1120877"/>
            <a:ext cx="200578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More Semantic Elements</a:t>
            </a:r>
            <a:endParaRPr/>
          </a:p>
        </p:txBody>
      </p:sp>
      <p:graphicFrame>
        <p:nvGraphicFramePr>
          <p:cNvPr id="303" name="Google Shape;303;p39"/>
          <p:cNvGraphicFramePr/>
          <p:nvPr/>
        </p:nvGraphicFramePr>
        <p:xfrm>
          <a:off x="720623" y="1561941"/>
          <a:ext cx="3000000" cy="3000000"/>
        </p:xfrm>
        <a:graphic>
          <a:graphicData uri="http://schemas.openxmlformats.org/drawingml/2006/table">
            <a:tbl>
              <a:tblPr>
                <a:noFill/>
                <a:tableStyleId>{D8F4504F-589A-4DF1-8CD4-15B5E9E6C929}</a:tableStyleId>
              </a:tblPr>
              <a:tblGrid>
                <a:gridCol w="3851375"/>
                <a:gridCol w="3851375"/>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3">
                            <a:extLst>
                              <a:ext uri="{A12FA001-AC4F-418D-AE19-62706E023703}">
                                <ahyp:hlinkClr val="tx"/>
                              </a:ext>
                            </a:extLst>
                          </a:hlinkClick>
                        </a:rPr>
                        <a:t>&lt;article&gt;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independent, self-contained content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4">
                            <a:extLst>
                              <a:ext uri="{A12FA001-AC4F-418D-AE19-62706E023703}">
                                <ahyp:hlinkClr val="tx"/>
                              </a:ext>
                            </a:extLst>
                          </a:hlinkClick>
                        </a:rPr>
                        <a:t>&lt;aside&gt;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content aside from the page content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5">
                            <a:extLst>
                              <a:ext uri="{A12FA001-AC4F-418D-AE19-62706E023703}">
                                <ahyp:hlinkClr val="tx"/>
                              </a:ext>
                            </a:extLst>
                          </a:hlinkClick>
                        </a:rPr>
                        <a:t>&lt;details&gt;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additional details that the user can view or hide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6">
                            <a:extLst>
                              <a:ext uri="{A12FA001-AC4F-418D-AE19-62706E023703}">
                                <ahyp:hlinkClr val="tx"/>
                              </a:ext>
                            </a:extLst>
                          </a:hlinkClick>
                        </a:rPr>
                        <a:t>&lt;figcaption&gt;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caption for a &lt;figure&gt; element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7">
                            <a:extLst>
                              <a:ext uri="{A12FA001-AC4F-418D-AE19-62706E023703}">
                                <ahyp:hlinkClr val="tx"/>
                              </a:ext>
                            </a:extLst>
                          </a:hlinkClick>
                        </a:rPr>
                        <a:t>&lt;figure&gt;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Specifies self-contained content, like illustrations, diagrams, photos, code listings, etc.</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8">
                            <a:extLst>
                              <a:ext uri="{A12FA001-AC4F-418D-AE19-62706E023703}">
                                <ahyp:hlinkClr val="tx"/>
                              </a:ext>
                            </a:extLst>
                          </a:hlinkClick>
                        </a:rPr>
                        <a:t>&lt;footer&gt;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footer for a document or section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9">
                            <a:extLst>
                              <a:ext uri="{A12FA001-AC4F-418D-AE19-62706E023703}">
                                <ahyp:hlinkClr val="tx"/>
                              </a:ext>
                            </a:extLst>
                          </a:hlinkClick>
                        </a:rPr>
                        <a:t>&lt;header&gt;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Specifies a header for a document or section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0">
                            <a:extLst>
                              <a:ext uri="{A12FA001-AC4F-418D-AE19-62706E023703}">
                                <ahyp:hlinkClr val="tx"/>
                              </a:ext>
                            </a:extLst>
                          </a:hlinkClick>
                        </a:rPr>
                        <a:t>&lt;main&gt;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Specifies the main content of a document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1">
                            <a:extLst>
                              <a:ext uri="{A12FA001-AC4F-418D-AE19-62706E023703}">
                                <ahyp:hlinkClr val="tx"/>
                              </a:ext>
                            </a:extLst>
                          </a:hlinkClick>
                        </a:rPr>
                        <a:t>&lt;mark&gt;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marked/highlighted text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2">
                            <a:extLst>
                              <a:ext uri="{A12FA001-AC4F-418D-AE19-62706E023703}">
                                <ahyp:hlinkClr val="tx"/>
                              </a:ext>
                            </a:extLst>
                          </a:hlinkClick>
                        </a:rPr>
                        <a:t>&lt;nav&gt;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navigation links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3">
                            <a:extLst>
                              <a:ext uri="{A12FA001-AC4F-418D-AE19-62706E023703}">
                                <ahyp:hlinkClr val="tx"/>
                              </a:ext>
                            </a:extLst>
                          </a:hlinkClick>
                        </a:rPr>
                        <a:t>&lt;section&gt;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section in a document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4">
                            <a:extLst>
                              <a:ext uri="{A12FA001-AC4F-418D-AE19-62706E023703}">
                                <ahyp:hlinkClr val="tx"/>
                              </a:ext>
                            </a:extLst>
                          </a:hlinkClick>
                        </a:rPr>
                        <a:t>&lt;summary&gt;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visible heading for a &lt;details&gt; element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5">
                            <a:extLst>
                              <a:ext uri="{A12FA001-AC4F-418D-AE19-62706E023703}">
                                <ahyp:hlinkClr val="tx"/>
                              </a:ext>
                            </a:extLst>
                          </a:hlinkClick>
                        </a:rPr>
                        <a:t>&lt;time&gt;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date/time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What are Non Semantic Elements?</a:t>
            </a:r>
            <a:endParaRPr/>
          </a:p>
        </p:txBody>
      </p:sp>
      <p:sp>
        <p:nvSpPr>
          <p:cNvPr id="309" name="Google Shape;309;p40"/>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Unlike, semantic elements they don't have any meaning. They don't tell anything about the content they contain. They can be used with different attributes to mark up semantics common to a group.</a:t>
            </a:r>
            <a:endParaRPr/>
          </a:p>
          <a:p>
            <a:pPr indent="0" lvl="0" marL="88900" rtl="0" algn="l">
              <a:lnSpc>
                <a:spcPct val="100000"/>
              </a:lnSpc>
              <a:spcBef>
                <a:spcPts val="440"/>
              </a:spcBef>
              <a:spcAft>
                <a:spcPts val="0"/>
              </a:spcAft>
              <a:buSzPts val="2200"/>
              <a:buNone/>
            </a:pPr>
            <a:r>
              <a:rPr lang="en-IN"/>
              <a:t>Following is the list of some non-semantic elements:</a:t>
            </a:r>
            <a:endParaRPr/>
          </a:p>
          <a:p>
            <a:pPr indent="-368300" lvl="0" marL="457200" rtl="0" algn="l">
              <a:lnSpc>
                <a:spcPct val="100000"/>
              </a:lnSpc>
              <a:spcBef>
                <a:spcPts val="440"/>
              </a:spcBef>
              <a:spcAft>
                <a:spcPts val="0"/>
              </a:spcAft>
              <a:buSzPts val="2200"/>
              <a:buChar char="•"/>
            </a:pPr>
            <a:r>
              <a:rPr lang="en-IN"/>
              <a:t>div</a:t>
            </a:r>
            <a:endParaRPr/>
          </a:p>
          <a:p>
            <a:pPr indent="-368300" lvl="0" marL="457200" rtl="0" algn="l">
              <a:lnSpc>
                <a:spcPct val="100000"/>
              </a:lnSpc>
              <a:spcBef>
                <a:spcPts val="440"/>
              </a:spcBef>
              <a:spcAft>
                <a:spcPts val="0"/>
              </a:spcAft>
              <a:buSzPts val="2200"/>
              <a:buChar char="•"/>
            </a:pPr>
            <a:r>
              <a:rPr lang="en-IN"/>
              <a:t>span</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Example</a:t>
            </a:r>
            <a:endParaRPr b="1"/>
          </a:p>
        </p:txBody>
      </p:sp>
      <p:sp>
        <p:nvSpPr>
          <p:cNvPr id="315" name="Google Shape;315;p41"/>
          <p:cNvSpPr txBox="1"/>
          <p:nvPr>
            <p:ph idx="1" type="body"/>
          </p:nvPr>
        </p:nvSpPr>
        <p:spPr>
          <a:xfrm>
            <a:off x="304801" y="1022555"/>
            <a:ext cx="8652386" cy="5466735"/>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Example shows the use of non-semantic elements.</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100"/>
              <a:t>&lt;!DOCTYPE html&gt;</a:t>
            </a:r>
            <a:endParaRPr/>
          </a:p>
          <a:p>
            <a:pPr indent="0" lvl="0" marL="88900" rtl="0" algn="l">
              <a:lnSpc>
                <a:spcPct val="100000"/>
              </a:lnSpc>
              <a:spcBef>
                <a:spcPts val="440"/>
              </a:spcBef>
              <a:spcAft>
                <a:spcPts val="0"/>
              </a:spcAft>
              <a:buSzPts val="2200"/>
              <a:buNone/>
            </a:pPr>
            <a:r>
              <a:rPr lang="en-IN" sz="1100"/>
              <a:t>&lt;html&gt;</a:t>
            </a:r>
            <a:endParaRPr/>
          </a:p>
          <a:p>
            <a:pPr indent="0" lvl="0" marL="88900" rtl="0" algn="l">
              <a:lnSpc>
                <a:spcPct val="100000"/>
              </a:lnSpc>
              <a:spcBef>
                <a:spcPts val="440"/>
              </a:spcBef>
              <a:spcAft>
                <a:spcPts val="0"/>
              </a:spcAft>
              <a:buSzPts val="2200"/>
              <a:buNone/>
            </a:pPr>
            <a:r>
              <a:t/>
            </a:r>
            <a:endParaRPr sz="1100"/>
          </a:p>
          <a:p>
            <a:pPr indent="0" lvl="0" marL="88900" rtl="0" algn="l">
              <a:lnSpc>
                <a:spcPct val="100000"/>
              </a:lnSpc>
              <a:spcBef>
                <a:spcPts val="440"/>
              </a:spcBef>
              <a:spcAft>
                <a:spcPts val="0"/>
              </a:spcAft>
              <a:buSzPts val="2200"/>
              <a:buNone/>
            </a:pPr>
            <a:r>
              <a:rPr lang="en-IN" sz="1100"/>
              <a:t>&lt;head&gt;</a:t>
            </a:r>
            <a:endParaRPr/>
          </a:p>
          <a:p>
            <a:pPr indent="0" lvl="0" marL="88900" rtl="0" algn="l">
              <a:lnSpc>
                <a:spcPct val="100000"/>
              </a:lnSpc>
              <a:spcBef>
                <a:spcPts val="440"/>
              </a:spcBef>
              <a:spcAft>
                <a:spcPts val="0"/>
              </a:spcAft>
              <a:buSzPts val="2200"/>
              <a:buNone/>
            </a:pPr>
            <a:r>
              <a:rPr lang="en-IN" sz="1100"/>
              <a:t>    &lt;title&gt;my web page&lt;/title&gt;</a:t>
            </a:r>
            <a:endParaRPr/>
          </a:p>
          <a:p>
            <a:pPr indent="0" lvl="0" marL="88900" rtl="0" algn="l">
              <a:lnSpc>
                <a:spcPct val="100000"/>
              </a:lnSpc>
              <a:spcBef>
                <a:spcPts val="440"/>
              </a:spcBef>
              <a:spcAft>
                <a:spcPts val="0"/>
              </a:spcAft>
              <a:buSzPts val="2200"/>
              <a:buNone/>
            </a:pPr>
            <a:r>
              <a:rPr lang="en-IN" sz="1100"/>
              <a:t>    &lt;style type="text/css"&gt;</a:t>
            </a:r>
            <a:endParaRPr/>
          </a:p>
          <a:p>
            <a:pPr indent="0" lvl="0" marL="88900" rtl="0" algn="l">
              <a:lnSpc>
                <a:spcPct val="100000"/>
              </a:lnSpc>
              <a:spcBef>
                <a:spcPts val="440"/>
              </a:spcBef>
              <a:spcAft>
                <a:spcPts val="0"/>
              </a:spcAft>
              <a:buSzPts val="2200"/>
              <a:buNone/>
            </a:pPr>
            <a:r>
              <a:rPr lang="en-IN" sz="1100"/>
              <a:t>        span {</a:t>
            </a:r>
            <a:endParaRPr/>
          </a:p>
          <a:p>
            <a:pPr indent="0" lvl="0" marL="88900" rtl="0" algn="l">
              <a:lnSpc>
                <a:spcPct val="100000"/>
              </a:lnSpc>
              <a:spcBef>
                <a:spcPts val="440"/>
              </a:spcBef>
              <a:spcAft>
                <a:spcPts val="0"/>
              </a:spcAft>
              <a:buSzPts val="2200"/>
              <a:buNone/>
            </a:pPr>
            <a:r>
              <a:rPr lang="en-IN" sz="1100"/>
              <a:t>            color: green;</a:t>
            </a:r>
            <a:endParaRPr/>
          </a:p>
          <a:p>
            <a:pPr indent="0" lvl="0" marL="88900" rtl="0" algn="l">
              <a:lnSpc>
                <a:spcPct val="100000"/>
              </a:lnSpc>
              <a:spcBef>
                <a:spcPts val="440"/>
              </a:spcBef>
              <a:spcAft>
                <a:spcPts val="0"/>
              </a:spcAft>
              <a:buSzPts val="2200"/>
              <a:buNone/>
            </a:pPr>
            <a:r>
              <a:rPr lang="en-IN" sz="1100"/>
              <a:t>            font-size: 40px;</a:t>
            </a:r>
            <a:endParaRPr/>
          </a:p>
          <a:p>
            <a:pPr indent="0" lvl="0" marL="88900" rtl="0" algn="l">
              <a:lnSpc>
                <a:spcPct val="100000"/>
              </a:lnSpc>
              <a:spcBef>
                <a:spcPts val="440"/>
              </a:spcBef>
              <a:spcAft>
                <a:spcPts val="0"/>
              </a:spcAft>
              <a:buSzPts val="2200"/>
              <a:buNone/>
            </a:pPr>
            <a:r>
              <a:rPr lang="en-IN" sz="1100"/>
              <a:t>            font-weight: bold;</a:t>
            </a:r>
            <a:endParaRPr/>
          </a:p>
          <a:p>
            <a:pPr indent="0" lvl="0" marL="88900" rtl="0" algn="l">
              <a:lnSpc>
                <a:spcPct val="100000"/>
              </a:lnSpc>
              <a:spcBef>
                <a:spcPts val="440"/>
              </a:spcBef>
              <a:spcAft>
                <a:spcPts val="0"/>
              </a:spcAft>
              <a:buSzPts val="2200"/>
              <a:buNone/>
            </a:pPr>
            <a:r>
              <a:rPr lang="en-IN" sz="1100"/>
              <a:t>        }</a:t>
            </a:r>
            <a:endParaRPr/>
          </a:p>
          <a:p>
            <a:pPr indent="0" lvl="0" marL="88900" rtl="0" algn="l">
              <a:lnSpc>
                <a:spcPct val="100000"/>
              </a:lnSpc>
              <a:spcBef>
                <a:spcPts val="440"/>
              </a:spcBef>
              <a:spcAft>
                <a:spcPts val="0"/>
              </a:spcAft>
              <a:buSzPts val="2200"/>
              <a:buNone/>
            </a:pPr>
            <a:r>
              <a:rPr lang="en-IN" sz="1100"/>
              <a:t>    &lt;/style&gt;</a:t>
            </a:r>
            <a:endParaRPr/>
          </a:p>
          <a:p>
            <a:pPr indent="0" lvl="0" marL="88900" rtl="0" algn="l">
              <a:lnSpc>
                <a:spcPct val="100000"/>
              </a:lnSpc>
              <a:spcBef>
                <a:spcPts val="440"/>
              </a:spcBef>
              <a:spcAft>
                <a:spcPts val="0"/>
              </a:spcAft>
              <a:buSzPts val="2200"/>
              <a:buNone/>
            </a:pPr>
            <a:r>
              <a:rPr lang="en-IN" sz="1100"/>
              <a:t>&lt;/head&gt;</a:t>
            </a:r>
            <a:endParaRPr/>
          </a:p>
          <a:p>
            <a:pPr indent="0" lvl="0" marL="88900" rtl="0" algn="l">
              <a:lnSpc>
                <a:spcPct val="100000"/>
              </a:lnSpc>
              <a:spcBef>
                <a:spcPts val="440"/>
              </a:spcBef>
              <a:spcAft>
                <a:spcPts val="0"/>
              </a:spcAft>
              <a:buSzPts val="2200"/>
              <a:buNone/>
            </a:pPr>
            <a:r>
              <a:t/>
            </a:r>
            <a:endParaRPr sz="1100"/>
          </a:p>
          <a:p>
            <a:pPr indent="0" lvl="0" marL="88900" rtl="0" algn="l">
              <a:lnSpc>
                <a:spcPct val="100000"/>
              </a:lnSpc>
              <a:spcBef>
                <a:spcPts val="440"/>
              </a:spcBef>
              <a:spcAft>
                <a:spcPts val="0"/>
              </a:spcAft>
              <a:buSzPts val="2200"/>
              <a:buNone/>
            </a:pPr>
            <a:r>
              <a:rPr lang="en-IN" sz="1100"/>
              <a:t>&lt;body&gt;</a:t>
            </a:r>
            <a:endParaRPr/>
          </a:p>
          <a:p>
            <a:pPr indent="0" lvl="0" marL="88900" rtl="0" algn="l">
              <a:lnSpc>
                <a:spcPct val="100000"/>
              </a:lnSpc>
              <a:spcBef>
                <a:spcPts val="440"/>
              </a:spcBef>
              <a:spcAft>
                <a:spcPts val="0"/>
              </a:spcAft>
              <a:buSzPts val="2200"/>
              <a:buNone/>
            </a:pPr>
            <a:r>
              <a:rPr lang="en-IN" sz="1100"/>
              <a:t>    &lt;div&gt;</a:t>
            </a:r>
            <a:endParaRPr/>
          </a:p>
          <a:p>
            <a:pPr indent="0" lvl="0" marL="88900" rtl="0" algn="l">
              <a:lnSpc>
                <a:spcPct val="100000"/>
              </a:lnSpc>
              <a:spcBef>
                <a:spcPts val="440"/>
              </a:spcBef>
              <a:spcAft>
                <a:spcPts val="0"/>
              </a:spcAft>
              <a:buSzPts val="2200"/>
              <a:buNone/>
            </a:pPr>
            <a:r>
              <a:rPr lang="en-IN" sz="1100"/>
              <a:t>        &lt;span&gt;GeeksForGeeks&lt;/span&gt; &lt;br&gt;</a:t>
            </a:r>
            <a:endParaRPr/>
          </a:p>
          <a:p>
            <a:pPr indent="0" lvl="0" marL="88900" rtl="0" algn="l">
              <a:lnSpc>
                <a:spcPct val="100000"/>
              </a:lnSpc>
              <a:spcBef>
                <a:spcPts val="440"/>
              </a:spcBef>
              <a:spcAft>
                <a:spcPts val="0"/>
              </a:spcAft>
              <a:buSzPts val="2200"/>
              <a:buNone/>
            </a:pPr>
            <a:r>
              <a:rPr lang="en-IN" sz="1100"/>
              <a:t>        A computer science portal for geeks</a:t>
            </a:r>
            <a:endParaRPr/>
          </a:p>
          <a:p>
            <a:pPr indent="0" lvl="0" marL="88900" rtl="0" algn="l">
              <a:lnSpc>
                <a:spcPct val="100000"/>
              </a:lnSpc>
              <a:spcBef>
                <a:spcPts val="440"/>
              </a:spcBef>
              <a:spcAft>
                <a:spcPts val="0"/>
              </a:spcAft>
              <a:buSzPts val="2200"/>
              <a:buNone/>
            </a:pPr>
            <a:r>
              <a:rPr lang="en-IN" sz="1100"/>
              <a:t>    &lt;/div&gt;</a:t>
            </a:r>
            <a:endParaRPr/>
          </a:p>
          <a:p>
            <a:pPr indent="0" lvl="0" marL="88900" rtl="0" algn="l">
              <a:lnSpc>
                <a:spcPct val="100000"/>
              </a:lnSpc>
              <a:spcBef>
                <a:spcPts val="440"/>
              </a:spcBef>
              <a:spcAft>
                <a:spcPts val="0"/>
              </a:spcAft>
              <a:buSzPts val="2200"/>
              <a:buNone/>
            </a:pPr>
            <a:r>
              <a:rPr lang="en-IN" sz="1100"/>
              <a:t>&lt;/body&gt;</a:t>
            </a:r>
            <a:endParaRPr/>
          </a:p>
          <a:p>
            <a:pPr indent="0" lvl="0" marL="88900" rtl="0" algn="l">
              <a:lnSpc>
                <a:spcPct val="100000"/>
              </a:lnSpc>
              <a:spcBef>
                <a:spcPts val="440"/>
              </a:spcBef>
              <a:spcAft>
                <a:spcPts val="0"/>
              </a:spcAft>
              <a:buSzPts val="2200"/>
              <a:buNone/>
            </a:pPr>
            <a:r>
              <a:t/>
            </a:r>
            <a:endParaRPr sz="1100"/>
          </a:p>
          <a:p>
            <a:pPr indent="0" lvl="0" marL="88900" rtl="0" algn="l">
              <a:lnSpc>
                <a:spcPct val="100000"/>
              </a:lnSpc>
              <a:spcBef>
                <a:spcPts val="440"/>
              </a:spcBef>
              <a:spcAft>
                <a:spcPts val="0"/>
              </a:spcAft>
              <a:buSzPts val="2200"/>
              <a:buNone/>
            </a:pPr>
            <a:r>
              <a:rPr lang="en-IN" sz="1100"/>
              <a:t>&lt;/html&gt;</a:t>
            </a:r>
            <a:endParaRPr/>
          </a:p>
        </p:txBody>
      </p:sp>
      <p:pic>
        <p:nvPicPr>
          <p:cNvPr id="316" name="Google Shape;316;p41"/>
          <p:cNvPicPr preferRelativeResize="0"/>
          <p:nvPr/>
        </p:nvPicPr>
        <p:blipFill rotWithShape="1">
          <a:blip r:embed="rId3">
            <a:alphaModFix/>
          </a:blip>
          <a:srcRect b="0" l="0" r="0" t="0"/>
          <a:stretch/>
        </p:blipFill>
        <p:spPr>
          <a:xfrm>
            <a:off x="4630994" y="5003261"/>
            <a:ext cx="3444538" cy="1486029"/>
          </a:xfrm>
          <a:prstGeom prst="rect">
            <a:avLst/>
          </a:prstGeom>
          <a:noFill/>
          <a:ln>
            <a:noFill/>
          </a:ln>
        </p:spPr>
      </p:pic>
      <p:sp>
        <p:nvSpPr>
          <p:cNvPr id="317" name="Google Shape;317;p41"/>
          <p:cNvSpPr txBox="1"/>
          <p:nvPr/>
        </p:nvSpPr>
        <p:spPr>
          <a:xfrm>
            <a:off x="4945625" y="4633929"/>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4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Difference between semantic and non-semantic elements</a:t>
            </a:r>
            <a:endParaRPr/>
          </a:p>
        </p:txBody>
      </p:sp>
      <p:graphicFrame>
        <p:nvGraphicFramePr>
          <p:cNvPr id="324" name="Google Shape;324;p42"/>
          <p:cNvGraphicFramePr/>
          <p:nvPr/>
        </p:nvGraphicFramePr>
        <p:xfrm>
          <a:off x="457200" y="2655411"/>
          <a:ext cx="3000000" cy="3000000"/>
        </p:xfrm>
        <a:graphic>
          <a:graphicData uri="http://schemas.openxmlformats.org/drawingml/2006/table">
            <a:tbl>
              <a:tblPr>
                <a:noFill/>
                <a:tableStyleId>{D8F4504F-589A-4DF1-8CD4-15B5E9E6C929}</a:tableStyleId>
              </a:tblPr>
              <a:tblGrid>
                <a:gridCol w="4114800"/>
                <a:gridCol w="4114800"/>
              </a:tblGrid>
              <a:tr h="177800">
                <a:tc>
                  <a:txBody>
                    <a:bodyPr/>
                    <a:lstStyle/>
                    <a:p>
                      <a:pPr indent="0" lvl="0" marL="0" marR="0" rtl="0" algn="ctr">
                        <a:lnSpc>
                          <a:spcPct val="100000"/>
                        </a:lnSpc>
                        <a:spcBef>
                          <a:spcPts val="0"/>
                        </a:spcBef>
                        <a:spcAft>
                          <a:spcPts val="0"/>
                        </a:spcAft>
                        <a:buClr>
                          <a:srgbClr val="000000"/>
                        </a:buClr>
                        <a:buSzPts val="1400"/>
                        <a:buFont typeface="Arial"/>
                        <a:buNone/>
                      </a:pPr>
                      <a:r>
                        <a:rPr b="1" i="0" lang="en-IN" sz="1400" u="none" cap="none" strike="noStrike">
                          <a:solidFill>
                            <a:srgbClr val="273239"/>
                          </a:solidFill>
                          <a:latin typeface="Nunito"/>
                          <a:ea typeface="Nunito"/>
                          <a:cs typeface="Nunito"/>
                          <a:sym typeface="Nunito"/>
                        </a:rPr>
                        <a:t>Semantic elements</a:t>
                      </a:r>
                      <a:endParaRPr b="1" i="0" sz="1400" u="none" cap="none" strike="noStrike">
                        <a:solidFill>
                          <a:srgbClr val="273239"/>
                        </a:solidFill>
                        <a:latin typeface="Nunito"/>
                        <a:ea typeface="Nunito"/>
                        <a:cs typeface="Nunito"/>
                        <a:sym typeface="Nunito"/>
                      </a:endParaRPr>
                    </a:p>
                  </a:txBody>
                  <a:tcPr marT="76200" marB="76200" marR="38100" marL="381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9F9F9"/>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i="0" lang="en-IN" sz="1400" u="none" cap="none" strike="noStrike">
                          <a:solidFill>
                            <a:srgbClr val="273239"/>
                          </a:solidFill>
                          <a:latin typeface="Nunito"/>
                          <a:ea typeface="Nunito"/>
                          <a:cs typeface="Nunito"/>
                          <a:sym typeface="Nunito"/>
                        </a:rPr>
                        <a:t>Non-Semantic elements</a:t>
                      </a:r>
                      <a:endParaRPr b="1" i="0" sz="1400" u="none" cap="none" strike="noStrike">
                        <a:solidFill>
                          <a:srgbClr val="273239"/>
                        </a:solidFill>
                        <a:latin typeface="Nunito"/>
                        <a:ea typeface="Nunito"/>
                        <a:cs typeface="Nunito"/>
                        <a:sym typeface="Nunito"/>
                      </a:endParaRPr>
                    </a:p>
                  </a:txBody>
                  <a:tcPr marT="76200" marB="76200"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9F9F9"/>
                    </a:solidFill>
                  </a:tcPr>
                </a:tc>
              </a:tr>
              <a:tr h="158750">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They have meaning</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They don't have meaning</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158750">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They describe how the content within them is supposed to behave</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They can contain anything</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158750">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They have specific attributes for their structure</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250"/>
                        <a:buFont typeface="Arial"/>
                        <a:buNone/>
                      </a:pPr>
                      <a:r>
                        <a:rPr b="0" i="0" lang="en-IN" sz="1250" u="none" cap="none" strike="noStrike">
                          <a:solidFill>
                            <a:srgbClr val="273239"/>
                          </a:solidFill>
                          <a:latin typeface="Nunito"/>
                          <a:ea typeface="Nunito"/>
                          <a:cs typeface="Nunito"/>
                          <a:sym typeface="Nunito"/>
                        </a:rPr>
                        <a:t>The 'class' attribute can be used to work with their structure</a:t>
                      </a:r>
                      <a:endParaRPr b="0" i="0" sz="1250" u="none" cap="none" strike="noStrike">
                        <a:solidFill>
                          <a:srgbClr val="273239"/>
                        </a:solidFill>
                        <a:latin typeface="Nunito"/>
                        <a:ea typeface="Nunito"/>
                        <a:cs typeface="Nunito"/>
                        <a:sym typeface="Nunito"/>
                      </a:endParaRPr>
                    </a:p>
                  </a:txBody>
                  <a:tcPr marT="106675" marB="106675" marR="76200" marL="7620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Links - Hyperlinks</a:t>
            </a:r>
            <a:endParaRPr/>
          </a:p>
        </p:txBody>
      </p:sp>
      <p:sp>
        <p:nvSpPr>
          <p:cNvPr id="330" name="Google Shape;330;p4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HTML links are hyperlinks.</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a:t>Note:</a:t>
            </a:r>
            <a:r>
              <a:rPr lang="en-IN"/>
              <a:t> A link does not have to be text. A link can be an image or any other HTML element!</a:t>
            </a:r>
            <a:endParaRPr/>
          </a:p>
          <a:p>
            <a:pPr indent="0" lvl="0" marL="88900" rtl="0" algn="l">
              <a:lnSpc>
                <a:spcPct val="100000"/>
              </a:lnSpc>
              <a:spcBef>
                <a:spcPts val="440"/>
              </a:spcBef>
              <a:spcAft>
                <a:spcPts val="0"/>
              </a:spcAft>
              <a:buSzPts val="2200"/>
              <a:buNone/>
            </a:pPr>
            <a:r>
              <a:rPr b="1" lang="en-IN"/>
              <a:t>Syntax:</a:t>
            </a:r>
            <a:endParaRPr/>
          </a:p>
          <a:p>
            <a:pPr indent="0" lvl="0" marL="88900" rtl="0" algn="l">
              <a:lnSpc>
                <a:spcPct val="100000"/>
              </a:lnSpc>
              <a:spcBef>
                <a:spcPts val="440"/>
              </a:spcBef>
              <a:spcAft>
                <a:spcPts val="0"/>
              </a:spcAft>
              <a:buSzPts val="2200"/>
              <a:buNone/>
            </a:pPr>
            <a:r>
              <a:rPr lang="en-IN"/>
              <a:t>&lt;a href="</a:t>
            </a:r>
            <a:r>
              <a:rPr i="1" lang="en-IN"/>
              <a:t>url</a:t>
            </a:r>
            <a:r>
              <a:rPr lang="en-IN"/>
              <a:t>"&gt;</a:t>
            </a:r>
            <a:r>
              <a:rPr i="1" lang="en-IN"/>
              <a:t>link text</a:t>
            </a:r>
            <a:r>
              <a:rPr lang="en-IN"/>
              <a:t>&lt;/a&gt;</a:t>
            </a:r>
            <a:endParaRPr/>
          </a:p>
          <a:p>
            <a:pPr indent="0" lvl="0" marL="88900" rtl="0" algn="l">
              <a:lnSpc>
                <a:spcPct val="100000"/>
              </a:lnSpc>
              <a:spcBef>
                <a:spcPts val="440"/>
              </a:spcBef>
              <a:spcAft>
                <a:spcPts val="0"/>
              </a:spcAft>
              <a:buSzPts val="2200"/>
              <a:buNone/>
            </a:pPr>
            <a:r>
              <a:t/>
            </a:r>
            <a:endParaRPr/>
          </a:p>
          <a:p>
            <a:pPr indent="-368300" lvl="0" marL="457200" rtl="0" algn="l">
              <a:lnSpc>
                <a:spcPct val="100000"/>
              </a:lnSpc>
              <a:spcBef>
                <a:spcPts val="440"/>
              </a:spcBef>
              <a:spcAft>
                <a:spcPts val="0"/>
              </a:spcAft>
              <a:buClr>
                <a:schemeClr val="dk1"/>
              </a:buClr>
              <a:buSzPts val="2200"/>
              <a:buChar char="•"/>
            </a:pPr>
            <a:r>
              <a:rPr lang="en-IN"/>
              <a:t>The most important attribute of the &lt;a&gt; element is the href attribute, which indicates the link's destination.</a:t>
            </a:r>
            <a:endParaRPr/>
          </a:p>
          <a:p>
            <a:pPr indent="-368300" lvl="0" marL="457200" rtl="0" algn="l">
              <a:lnSpc>
                <a:spcPct val="100000"/>
              </a:lnSpc>
              <a:spcBef>
                <a:spcPts val="440"/>
              </a:spcBef>
              <a:spcAft>
                <a:spcPts val="0"/>
              </a:spcAft>
              <a:buClr>
                <a:schemeClr val="dk1"/>
              </a:buClr>
              <a:buSzPts val="2200"/>
              <a:buChar char="•"/>
            </a:pPr>
            <a:r>
              <a:rPr lang="en-IN"/>
              <a:t>The </a:t>
            </a:r>
            <a:r>
              <a:rPr i="1" lang="en-IN"/>
              <a:t>link text</a:t>
            </a:r>
            <a:r>
              <a:rPr lang="en-IN"/>
              <a:t> is the part that will be visible to the reader.</a:t>
            </a:r>
            <a:endParaRPr/>
          </a:p>
          <a:p>
            <a:pPr indent="-368300" lvl="0" marL="457200" rtl="0" algn="l">
              <a:lnSpc>
                <a:spcPct val="100000"/>
              </a:lnSpc>
              <a:spcBef>
                <a:spcPts val="440"/>
              </a:spcBef>
              <a:spcAft>
                <a:spcPts val="0"/>
              </a:spcAft>
              <a:buClr>
                <a:schemeClr val="dk1"/>
              </a:buClr>
              <a:buSzPts val="2200"/>
              <a:buChar char="•"/>
            </a:pPr>
            <a:r>
              <a:rPr lang="en-IN"/>
              <a:t>Clicking on the link text, will send the reader to the specified URL address.</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4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Links - The target Attribute</a:t>
            </a:r>
            <a:endParaRPr/>
          </a:p>
        </p:txBody>
      </p:sp>
      <p:sp>
        <p:nvSpPr>
          <p:cNvPr id="336" name="Google Shape;336;p44"/>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target attribute specifies where to open the linked document.</a:t>
            </a:r>
            <a:endParaRPr/>
          </a:p>
          <a:p>
            <a:pPr indent="-368300" lvl="0" marL="457200" rtl="0" algn="l">
              <a:lnSpc>
                <a:spcPct val="100000"/>
              </a:lnSpc>
              <a:spcBef>
                <a:spcPts val="440"/>
              </a:spcBef>
              <a:spcAft>
                <a:spcPts val="0"/>
              </a:spcAft>
              <a:buClr>
                <a:schemeClr val="dk1"/>
              </a:buClr>
              <a:buSzPts val="2200"/>
              <a:buChar char="•"/>
            </a:pPr>
            <a:r>
              <a:rPr lang="en-IN"/>
              <a:t>The target attribute can have one of the following values:</a:t>
            </a:r>
            <a:endParaRPr/>
          </a:p>
          <a:p>
            <a:pPr indent="-368300" lvl="0" marL="457200" rtl="0" algn="l">
              <a:lnSpc>
                <a:spcPct val="100000"/>
              </a:lnSpc>
              <a:spcBef>
                <a:spcPts val="440"/>
              </a:spcBef>
              <a:spcAft>
                <a:spcPts val="0"/>
              </a:spcAft>
              <a:buSzPts val="2200"/>
              <a:buChar char="•"/>
            </a:pPr>
            <a:r>
              <a:rPr lang="en-IN"/>
              <a:t>_self - Default. Opens the document in the same window/tab as it was clicked</a:t>
            </a:r>
            <a:endParaRPr/>
          </a:p>
          <a:p>
            <a:pPr indent="-368300" lvl="0" marL="457200" rtl="0" algn="l">
              <a:lnSpc>
                <a:spcPct val="100000"/>
              </a:lnSpc>
              <a:spcBef>
                <a:spcPts val="440"/>
              </a:spcBef>
              <a:spcAft>
                <a:spcPts val="0"/>
              </a:spcAft>
              <a:buSzPts val="2200"/>
              <a:buChar char="•"/>
            </a:pPr>
            <a:r>
              <a:rPr lang="en-IN"/>
              <a:t>_blank - Opens the document in a new window or tab</a:t>
            </a:r>
            <a:endParaRPr/>
          </a:p>
          <a:p>
            <a:pPr indent="-368300" lvl="0" marL="457200" rtl="0" algn="l">
              <a:lnSpc>
                <a:spcPct val="100000"/>
              </a:lnSpc>
              <a:spcBef>
                <a:spcPts val="440"/>
              </a:spcBef>
              <a:spcAft>
                <a:spcPts val="0"/>
              </a:spcAft>
              <a:buSzPts val="2200"/>
              <a:buChar char="•"/>
            </a:pPr>
            <a:r>
              <a:rPr lang="en-IN"/>
              <a:t>_parent - Opens the document in the parent frame</a:t>
            </a:r>
            <a:endParaRPr/>
          </a:p>
          <a:p>
            <a:pPr indent="-368300" lvl="0" marL="457200" rtl="0" algn="l">
              <a:lnSpc>
                <a:spcPct val="100000"/>
              </a:lnSpc>
              <a:spcBef>
                <a:spcPts val="440"/>
              </a:spcBef>
              <a:spcAft>
                <a:spcPts val="0"/>
              </a:spcAft>
              <a:buSzPts val="2200"/>
              <a:buChar char="•"/>
            </a:pPr>
            <a:r>
              <a:rPr lang="en-IN"/>
              <a:t>_top - Opens the document in the full body of the window</a:t>
            </a:r>
            <a:endParaRPr/>
          </a:p>
          <a:p>
            <a:pPr indent="-228600" lvl="0" marL="4572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a:t>Example:</a:t>
            </a:r>
            <a:endParaRPr/>
          </a:p>
          <a:p>
            <a:pPr indent="0" lvl="0" marL="88900" rtl="0" algn="l">
              <a:lnSpc>
                <a:spcPct val="100000"/>
              </a:lnSpc>
              <a:spcBef>
                <a:spcPts val="440"/>
              </a:spcBef>
              <a:spcAft>
                <a:spcPts val="0"/>
              </a:spcAft>
              <a:buSzPts val="2200"/>
              <a:buNone/>
            </a:pPr>
            <a:r>
              <a:rPr lang="en-IN"/>
              <a:t>&lt;a href="https://www.w3schools.com/" target="_blank"&gt;Visit W3Schools!&lt;/a&gt;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Absolute URLs vs. Relative URLs</a:t>
            </a:r>
            <a:endParaRPr/>
          </a:p>
        </p:txBody>
      </p:sp>
      <p:sp>
        <p:nvSpPr>
          <p:cNvPr id="342" name="Google Shape;342;p4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Example:</a:t>
            </a:r>
            <a:endParaRPr/>
          </a:p>
          <a:p>
            <a:pPr indent="0" lvl="0" marL="88900" rtl="0" algn="l">
              <a:lnSpc>
                <a:spcPct val="100000"/>
              </a:lnSpc>
              <a:spcBef>
                <a:spcPts val="440"/>
              </a:spcBef>
              <a:spcAft>
                <a:spcPts val="0"/>
              </a:spcAft>
              <a:buSzPts val="2200"/>
              <a:buNone/>
            </a:pPr>
            <a:r>
              <a:t/>
            </a:r>
            <a:endParaRPr b="1"/>
          </a:p>
          <a:p>
            <a:pPr indent="0" lvl="0" marL="88900" rtl="0" algn="l">
              <a:lnSpc>
                <a:spcPct val="100000"/>
              </a:lnSpc>
              <a:spcBef>
                <a:spcPts val="440"/>
              </a:spcBef>
              <a:spcAft>
                <a:spcPts val="0"/>
              </a:spcAft>
              <a:buSzPts val="2200"/>
              <a:buNone/>
            </a:pPr>
            <a:r>
              <a:rPr lang="en-IN" sz="2000"/>
              <a:t>&lt;h2&gt;Absolute URLs&lt;/h2&gt;</a:t>
            </a:r>
            <a:br>
              <a:rPr lang="en-IN" sz="2000"/>
            </a:br>
            <a:r>
              <a:rPr lang="en-IN" sz="2000"/>
              <a:t>&lt;p&gt;&lt;a href="https://www.w3.org/"&gt;W3C&lt;/a&gt;&lt;/p&gt;</a:t>
            </a:r>
            <a:br>
              <a:rPr lang="en-IN" sz="2000"/>
            </a:br>
            <a:r>
              <a:rPr lang="en-IN" sz="2000"/>
              <a:t>&lt;p&gt;&lt;a href="https://www.google.com/"&gt;Google&lt;/a&gt;&lt;/p&gt;</a:t>
            </a:r>
            <a:br>
              <a:rPr lang="en-IN" sz="2000"/>
            </a:br>
            <a:br>
              <a:rPr lang="en-IN" sz="2000"/>
            </a:br>
            <a:r>
              <a:rPr lang="en-IN" sz="2000"/>
              <a:t>&lt;h2&gt;Relative URLs&lt;/h2&gt;</a:t>
            </a:r>
            <a:br>
              <a:rPr lang="en-IN" sz="2000"/>
            </a:br>
            <a:r>
              <a:rPr lang="en-IN" sz="2000"/>
              <a:t>&lt;p&gt;&lt;a href="html_images.asp"&gt;HTML Images&lt;/a&gt;&lt;/p&gt;</a:t>
            </a:r>
            <a:br>
              <a:rPr lang="en-IN" sz="2000"/>
            </a:br>
            <a:r>
              <a:rPr lang="en-IN" sz="2000"/>
              <a:t>&lt;p&gt;&lt;a href="/css/default.asp"&gt;CSS Tutorial&lt;/a&gt;&lt;/p&gt;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Button as a Link</a:t>
            </a:r>
            <a:endParaRPr/>
          </a:p>
        </p:txBody>
      </p:sp>
      <p:sp>
        <p:nvSpPr>
          <p:cNvPr id="348" name="Google Shape;348;p46"/>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To use an HTML button as a link, you have to add some JavaScript code.</a:t>
            </a:r>
            <a:endParaRPr/>
          </a:p>
          <a:p>
            <a:pPr indent="-368300" lvl="0" marL="457200" rtl="0" algn="l">
              <a:lnSpc>
                <a:spcPct val="100000"/>
              </a:lnSpc>
              <a:spcBef>
                <a:spcPts val="440"/>
              </a:spcBef>
              <a:spcAft>
                <a:spcPts val="0"/>
              </a:spcAft>
              <a:buClr>
                <a:schemeClr val="dk1"/>
              </a:buClr>
              <a:buSzPts val="2200"/>
              <a:buChar char="•"/>
            </a:pPr>
            <a:r>
              <a:rPr lang="en-IN"/>
              <a:t>JavaScript allows you to specify what happens at certain events, such as a click of a button:</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368300" lvl="0" marL="457200" rtl="0" algn="l">
              <a:lnSpc>
                <a:spcPct val="100000"/>
              </a:lnSpc>
              <a:spcBef>
                <a:spcPts val="440"/>
              </a:spcBef>
              <a:spcAft>
                <a:spcPts val="0"/>
              </a:spcAft>
              <a:buClr>
                <a:schemeClr val="dk1"/>
              </a:buClr>
              <a:buSzPts val="2200"/>
              <a:buChar char="•"/>
            </a:pPr>
            <a:r>
              <a:rPr b="1" lang="en-IN"/>
              <a:t>Example:</a:t>
            </a:r>
            <a:endParaRPr/>
          </a:p>
          <a:p>
            <a:pPr indent="0" lvl="0" marL="88900" rtl="0" algn="l">
              <a:lnSpc>
                <a:spcPct val="100000"/>
              </a:lnSpc>
              <a:spcBef>
                <a:spcPts val="440"/>
              </a:spcBef>
              <a:spcAft>
                <a:spcPts val="0"/>
              </a:spcAft>
              <a:buSzPts val="2200"/>
              <a:buNone/>
            </a:pPr>
            <a:r>
              <a:rPr lang="en-IN"/>
              <a:t>&lt;button onclick="document.location='default.asp'"&gt;HTML Tutorial&lt;/button&gt;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7"/>
          <p:cNvSpPr/>
          <p:nvPr/>
        </p:nvSpPr>
        <p:spPr>
          <a:xfrm>
            <a:off x="1348979" y="2571750"/>
            <a:ext cx="2978944" cy="504825"/>
          </a:xfrm>
          <a:prstGeom prst="rect">
            <a:avLst/>
          </a:prstGeom>
          <a:solidFill>
            <a:srgbClr val="FDE9D8"/>
          </a:solidFill>
          <a:ln cap="flat" cmpd="sng" w="25400">
            <a:solidFill>
              <a:srgbClr val="395E89"/>
            </a:solidFill>
            <a:prstDash val="solid"/>
            <a:round/>
            <a:headEnd len="sm" w="sm" type="none"/>
            <a:tailEnd len="sm" w="sm" type="none"/>
          </a:ln>
        </p:spPr>
        <p:txBody>
          <a:bodyPr anchorCtr="0" anchor="ctr" bIns="29700" lIns="59400" spcFirstLastPara="1" rIns="59400" wrap="square" tIns="29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54" name="Google Shape;354;p47"/>
          <p:cNvSpPr/>
          <p:nvPr/>
        </p:nvSpPr>
        <p:spPr>
          <a:xfrm>
            <a:off x="1348979" y="2621757"/>
            <a:ext cx="3174206" cy="454819"/>
          </a:xfrm>
          <a:prstGeom prst="rect">
            <a:avLst/>
          </a:prstGeom>
          <a:solidFill>
            <a:schemeClr val="accent1"/>
          </a:solidFill>
          <a:ln cap="flat" cmpd="sng" w="25400">
            <a:solidFill>
              <a:srgbClr val="632423"/>
            </a:solidFill>
            <a:prstDash val="solid"/>
            <a:round/>
            <a:headEnd len="sm" w="sm" type="none"/>
            <a:tailEnd len="sm" w="sm" type="none"/>
          </a:ln>
        </p:spPr>
        <p:txBody>
          <a:bodyPr anchorCtr="0" anchor="ctr" bIns="29700" lIns="59400" spcFirstLastPara="1" rIns="59400" wrap="square" tIns="29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55" name="Google Shape;355;p47"/>
          <p:cNvSpPr/>
          <p:nvPr/>
        </p:nvSpPr>
        <p:spPr>
          <a:xfrm>
            <a:off x="1397794" y="2672954"/>
            <a:ext cx="2881313" cy="302419"/>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29700" lIns="59400" spcFirstLastPara="1" rIns="59400" wrap="square" tIns="29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56" name="Google Shape;356;p47"/>
          <p:cNvSpPr/>
          <p:nvPr/>
        </p:nvSpPr>
        <p:spPr>
          <a:xfrm>
            <a:off x="1397794" y="2621757"/>
            <a:ext cx="2930129" cy="403622"/>
          </a:xfrm>
          <a:prstGeom prst="rect">
            <a:avLst/>
          </a:prstGeom>
          <a:solidFill>
            <a:schemeClr val="lt1"/>
          </a:solidFill>
          <a:ln cap="flat" cmpd="sng" w="25400">
            <a:solidFill>
              <a:srgbClr val="395E89"/>
            </a:solidFill>
            <a:prstDash val="solid"/>
            <a:round/>
            <a:headEnd len="sm" w="sm" type="none"/>
            <a:tailEnd len="sm" w="sm" type="none"/>
          </a:ln>
        </p:spPr>
        <p:txBody>
          <a:bodyPr anchorCtr="0" anchor="ctr" bIns="29700" lIns="59400" spcFirstLastPara="1" rIns="59400" wrap="square" tIns="29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Calibri"/>
              <a:ea typeface="Calibri"/>
              <a:cs typeface="Calibri"/>
              <a:sym typeface="Calibri"/>
            </a:endParaRPr>
          </a:p>
        </p:txBody>
      </p:sp>
      <p:sp>
        <p:nvSpPr>
          <p:cNvPr id="357" name="Google Shape;357;p47"/>
          <p:cNvSpPr txBox="1"/>
          <p:nvPr/>
        </p:nvSpPr>
        <p:spPr>
          <a:xfrm>
            <a:off x="24408" y="854641"/>
            <a:ext cx="9144000" cy="441075"/>
          </a:xfrm>
          <a:prstGeom prst="rect">
            <a:avLst/>
          </a:prstGeom>
          <a:solidFill>
            <a:srgbClr val="FBD4B4"/>
          </a:solidFill>
          <a:ln>
            <a:noFill/>
          </a:ln>
        </p:spPr>
        <p:txBody>
          <a:bodyPr anchorCtr="0" anchor="ctr" bIns="0" lIns="0" spcFirstLastPara="1" rIns="0" wrap="square" tIns="74650">
            <a:spAutoFit/>
          </a:bodyPr>
          <a:lstStyle/>
          <a:p>
            <a:pPr indent="0" lvl="0" marL="8255" marR="0" rtl="0" algn="ctr">
              <a:lnSpc>
                <a:spcPct val="15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IMAGES</a:t>
            </a:r>
            <a:endParaRPr b="1" i="0" sz="1800" u="none" cap="none" strike="noStrike">
              <a:solidFill>
                <a:srgbClr val="C00000"/>
              </a:solidFill>
              <a:latin typeface="Times New Roman"/>
              <a:ea typeface="Times New Roman"/>
              <a:cs typeface="Times New Roman"/>
              <a:sym typeface="Times New Roman"/>
            </a:endParaRPr>
          </a:p>
        </p:txBody>
      </p:sp>
      <p:cxnSp>
        <p:nvCxnSpPr>
          <p:cNvPr id="358" name="Google Shape;358;p47"/>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359" name="Google Shape;359;p47"/>
          <p:cNvSpPr/>
          <p:nvPr/>
        </p:nvSpPr>
        <p:spPr>
          <a:xfrm>
            <a:off x="-2" y="1257300"/>
            <a:ext cx="9144000" cy="4887652"/>
          </a:xfrm>
          <a:prstGeom prst="rect">
            <a:avLst/>
          </a:prstGeom>
          <a:solidFill>
            <a:schemeClr val="lt1"/>
          </a:solidFill>
          <a:ln cap="flat" cmpd="sng" w="9525">
            <a:solidFill>
              <a:srgbClr val="FFC000"/>
            </a:solidFill>
            <a:prstDash val="solid"/>
            <a:miter lim="8000"/>
            <a:headEnd len="sm" w="sm" type="none"/>
            <a:tailEnd len="sm" w="sm" type="none"/>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000000"/>
              </a:buClr>
              <a:buSzPts val="1800"/>
              <a:buFont typeface="Arial"/>
              <a:buNone/>
            </a:pPr>
            <a:r>
              <a:rPr b="1" i="0" lang="en-IN" sz="1800" u="none" cap="none" strike="noStrike">
                <a:solidFill>
                  <a:srgbClr val="000000"/>
                </a:solidFill>
                <a:latin typeface="Verdana"/>
                <a:ea typeface="Verdana"/>
                <a:cs typeface="Verdana"/>
                <a:sym typeface="Verdana"/>
              </a:rPr>
              <a:t>&lt;img&gt; tag</a:t>
            </a:r>
            <a:br>
              <a:rPr b="0" i="0" lang="en-IN" sz="1500" u="none" cap="none" strike="noStrike">
                <a:solidFill>
                  <a:srgbClr val="000000"/>
                </a:solidFill>
                <a:latin typeface="Verdana"/>
                <a:ea typeface="Verdana"/>
                <a:cs typeface="Verdana"/>
                <a:sym typeface="Verdana"/>
              </a:rPr>
            </a:br>
            <a:r>
              <a:rPr b="0" i="0" lang="en-IN" sz="1500" u="none" cap="none" strike="noStrike">
                <a:solidFill>
                  <a:srgbClr val="000000"/>
                </a:solidFill>
                <a:latin typeface="Verdana"/>
                <a:ea typeface="Verdana"/>
                <a:cs typeface="Verdana"/>
                <a:sym typeface="Verdana"/>
              </a:rPr>
              <a:t>The HTML</a:t>
            </a:r>
            <a:r>
              <a:rPr b="0" i="0" lang="en-IN" sz="1500" u="none" cap="none" strike="noStrike">
                <a:solidFill>
                  <a:srgbClr val="000000"/>
                </a:solidFill>
                <a:latin typeface="Arial"/>
                <a:ea typeface="Arial"/>
                <a:cs typeface="Arial"/>
                <a:sym typeface="Arial"/>
              </a:rPr>
              <a:t> </a:t>
            </a:r>
            <a:r>
              <a:rPr b="0" i="0" lang="en-IN" sz="1500" u="none" cap="none" strike="noStrike">
                <a:solidFill>
                  <a:srgbClr val="DC143C"/>
                </a:solidFill>
                <a:latin typeface="Consolas"/>
                <a:ea typeface="Consolas"/>
                <a:cs typeface="Consolas"/>
                <a:sym typeface="Consolas"/>
              </a:rPr>
              <a:t>&lt;img&gt;</a:t>
            </a:r>
            <a:r>
              <a:rPr b="0" i="0" lang="en-IN" sz="1500" u="none" cap="none" strike="noStrike">
                <a:solidFill>
                  <a:srgbClr val="000000"/>
                </a:solidFill>
                <a:latin typeface="Arial"/>
                <a:ea typeface="Arial"/>
                <a:cs typeface="Arial"/>
                <a:sym typeface="Arial"/>
              </a:rPr>
              <a:t> </a:t>
            </a:r>
            <a:r>
              <a:rPr b="0" i="0" lang="en-IN" sz="1500" u="none" cap="none" strike="noStrike">
                <a:solidFill>
                  <a:srgbClr val="000000"/>
                </a:solidFill>
                <a:latin typeface="Verdana"/>
                <a:ea typeface="Verdana"/>
                <a:cs typeface="Verdana"/>
                <a:sym typeface="Verdana"/>
              </a:rPr>
              <a:t>tag is used to </a:t>
            </a:r>
            <a:r>
              <a:rPr b="1" i="0" lang="en-IN" sz="1500" u="none" cap="none" strike="noStrike">
                <a:solidFill>
                  <a:srgbClr val="000000"/>
                </a:solidFill>
                <a:latin typeface="Verdana"/>
                <a:ea typeface="Verdana"/>
                <a:cs typeface="Verdana"/>
                <a:sym typeface="Verdana"/>
              </a:rPr>
              <a:t>embed an image in a web page.</a:t>
            </a:r>
            <a:r>
              <a:rPr b="1" i="0" lang="en-IN" sz="1500" u="none" cap="none" strike="noStrike">
                <a:solidFill>
                  <a:schemeClr val="dk1"/>
                </a:solidFill>
                <a:latin typeface="Arial"/>
                <a:ea typeface="Arial"/>
                <a:cs typeface="Arial"/>
                <a:sym typeface="Arial"/>
              </a:rPr>
              <a:t> </a:t>
            </a:r>
            <a:endParaRPr b="1" i="0" sz="2700" u="none" cap="none" strike="noStrike">
              <a:solidFill>
                <a:schemeClr val="dk1"/>
              </a:solidFill>
              <a:latin typeface="Arial"/>
              <a:ea typeface="Arial"/>
              <a:cs typeface="Arial"/>
              <a:sym typeface="Arial"/>
            </a:endParaRPr>
          </a:p>
          <a:p>
            <a:pPr indent="-214630" lvl="0" marL="221615" marR="0" rtl="0" algn="l">
              <a:lnSpc>
                <a:spcPct val="107000"/>
              </a:lnSpc>
              <a:spcBef>
                <a:spcPts val="0"/>
              </a:spcBef>
              <a:spcAft>
                <a:spcPts val="0"/>
              </a:spcAft>
              <a:buClr>
                <a:srgbClr val="000000"/>
              </a:buClr>
              <a:buSzPts val="1500"/>
              <a:buFont typeface="Noto Sans Symbols"/>
              <a:buChar char="▪"/>
            </a:pPr>
            <a:r>
              <a:rPr b="0" i="0" lang="en-IN" sz="1500" u="none" cap="none" strike="noStrike">
                <a:solidFill>
                  <a:srgbClr val="000000"/>
                </a:solidFill>
                <a:latin typeface="Verdana"/>
                <a:ea typeface="Verdana"/>
                <a:cs typeface="Verdana"/>
                <a:sym typeface="Verdana"/>
              </a:rPr>
              <a:t>Closing tags are not used in HTML image element.</a:t>
            </a:r>
            <a:endParaRPr b="0" i="0" sz="1500" u="none" cap="none" strike="noStrike">
              <a:solidFill>
                <a:srgbClr val="000000"/>
              </a:solidFill>
              <a:latin typeface="Verdana"/>
              <a:ea typeface="Verdana"/>
              <a:cs typeface="Verdana"/>
              <a:sym typeface="Verdana"/>
            </a:endParaRPr>
          </a:p>
          <a:p>
            <a:pPr indent="0" lvl="0" marL="9525" marR="0" rtl="0" algn="l">
              <a:lnSpc>
                <a:spcPct val="107000"/>
              </a:lnSpc>
              <a:spcBef>
                <a:spcPts val="0"/>
              </a:spcBef>
              <a:spcAft>
                <a:spcPts val="0"/>
              </a:spcAft>
              <a:buClr>
                <a:schemeClr val="dk1"/>
              </a:buClr>
              <a:buSzPts val="2100"/>
              <a:buFont typeface="Arial"/>
              <a:buNone/>
            </a:pPr>
            <a:r>
              <a:t/>
            </a:r>
            <a:endParaRPr b="1" i="0" sz="2100" u="none" cap="none" strike="noStrike">
              <a:solidFill>
                <a:srgbClr val="C00000"/>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rgbClr val="C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The &lt;img&gt; tag has two required attributes:</a:t>
            </a:r>
            <a:endParaRPr b="1" i="0" sz="1800" u="none" cap="none" strike="noStrike">
              <a:solidFill>
                <a:srgbClr val="C00000"/>
              </a:solidFill>
              <a:latin typeface="Times New Roman"/>
              <a:ea typeface="Times New Roman"/>
              <a:cs typeface="Times New Roman"/>
              <a:sym typeface="Times New Roman"/>
            </a:endParaRPr>
          </a:p>
          <a:p>
            <a:pPr indent="0" lvl="1" marL="406400" marR="0" rtl="0" algn="l">
              <a:lnSpc>
                <a:spcPct val="107000"/>
              </a:lnSpc>
              <a:spcBef>
                <a:spcPts val="0"/>
              </a:spcBef>
              <a:spcAft>
                <a:spcPts val="0"/>
              </a:spcAft>
              <a:buClr>
                <a:schemeClr val="dk1"/>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src - Specifies the path to the image</a:t>
            </a:r>
            <a:endParaRPr b="1" i="0" sz="1800" u="none" cap="none" strike="noStrike">
              <a:solidFill>
                <a:schemeClr val="dk1"/>
              </a:solidFill>
              <a:latin typeface="Times New Roman"/>
              <a:ea typeface="Times New Roman"/>
              <a:cs typeface="Times New Roman"/>
              <a:sym typeface="Times New Roman"/>
            </a:endParaRPr>
          </a:p>
          <a:p>
            <a:pPr indent="0" lvl="1" marL="406400" marR="0" rtl="0" algn="l">
              <a:lnSpc>
                <a:spcPct val="107000"/>
              </a:lnSpc>
              <a:spcBef>
                <a:spcPts val="0"/>
              </a:spcBef>
              <a:spcAft>
                <a:spcPts val="0"/>
              </a:spcAft>
              <a:buClr>
                <a:schemeClr val="dk1"/>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alt - Specifies an alternate text for the image</a:t>
            </a:r>
            <a:endParaRPr b="1" i="0" sz="1800" u="none" cap="none" strike="noStrike">
              <a:solidFill>
                <a:schemeClr val="dk1"/>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chemeClr val="dk1"/>
              </a:buClr>
              <a:buSzPts val="2100"/>
              <a:buFont typeface="Arial"/>
              <a:buNone/>
            </a:pPr>
            <a:r>
              <a:t/>
            </a:r>
            <a:endParaRPr b="1" i="0" sz="2100" u="none" cap="none" strike="noStrike">
              <a:solidFill>
                <a:srgbClr val="C00000"/>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rgbClr val="C00000"/>
              </a:buClr>
              <a:buSzPts val="2100"/>
              <a:buFont typeface="Arial"/>
              <a:buNone/>
            </a:pPr>
            <a:r>
              <a:rPr b="1" i="0" lang="en-IN" sz="2100" u="none" cap="none" strike="noStrike">
                <a:solidFill>
                  <a:srgbClr val="C00000"/>
                </a:solidFill>
                <a:latin typeface="Times New Roman"/>
                <a:ea typeface="Times New Roman"/>
                <a:cs typeface="Times New Roman"/>
                <a:sym typeface="Times New Roman"/>
              </a:rPr>
              <a:t>Insert Image : </a:t>
            </a:r>
            <a:endParaRPr b="1" i="0" sz="2100" u="none" cap="none" strike="noStrike">
              <a:solidFill>
                <a:srgbClr val="C00000"/>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rgbClr val="C00000"/>
              </a:buClr>
              <a:buSzPts val="2100"/>
              <a:buFont typeface="Arial"/>
              <a:buNone/>
            </a:pPr>
            <a:r>
              <a:rPr b="1" i="0" lang="en-IN" sz="2100" u="none" cap="none" strike="noStrike">
                <a:solidFill>
                  <a:srgbClr val="C00000"/>
                </a:solidFill>
                <a:latin typeface="Times New Roman"/>
                <a:ea typeface="Times New Roman"/>
                <a:cs typeface="Times New Roman"/>
                <a:sym typeface="Times New Roman"/>
              </a:rPr>
              <a:t>      </a:t>
            </a:r>
            <a:r>
              <a:rPr b="0" i="0" lang="en-IN" sz="1800" u="none" cap="none" strike="noStrike">
                <a:solidFill>
                  <a:schemeClr val="dk1"/>
                </a:solidFill>
                <a:latin typeface="Times New Roman"/>
                <a:ea typeface="Times New Roman"/>
                <a:cs typeface="Times New Roman"/>
                <a:sym typeface="Times New Roman"/>
              </a:rPr>
              <a:t>we can insert any image in web page by using </a:t>
            </a:r>
            <a:r>
              <a:rPr b="1" i="0" lang="en-IN" sz="1800" u="none" cap="none" strike="noStrike">
                <a:solidFill>
                  <a:schemeClr val="dk1"/>
                </a:solidFill>
                <a:highlight>
                  <a:srgbClr val="FFFF00"/>
                </a:highlight>
                <a:latin typeface="Times New Roman"/>
                <a:ea typeface="Times New Roman"/>
                <a:cs typeface="Times New Roman"/>
                <a:sym typeface="Times New Roman"/>
              </a:rPr>
              <a:t>&lt;img&gt;</a:t>
            </a:r>
            <a:r>
              <a:rPr b="0" i="0" lang="en-IN" sz="1800" u="none" cap="none" strike="noStrike">
                <a:solidFill>
                  <a:schemeClr val="dk1"/>
                </a:solidFill>
                <a:highlight>
                  <a:srgbClr val="FFFF00"/>
                </a:highlight>
                <a:latin typeface="Times New Roman"/>
                <a:ea typeface="Times New Roman"/>
                <a:cs typeface="Times New Roman"/>
                <a:sym typeface="Times New Roman"/>
              </a:rPr>
              <a:t> </a:t>
            </a:r>
            <a:r>
              <a:rPr b="0" i="0" lang="en-IN" sz="1800" u="none" cap="none" strike="noStrike">
                <a:solidFill>
                  <a:schemeClr val="dk1"/>
                </a:solidFill>
                <a:latin typeface="Times New Roman"/>
                <a:ea typeface="Times New Roman"/>
                <a:cs typeface="Times New Roman"/>
                <a:sym typeface="Times New Roman"/>
              </a:rPr>
              <a:t>tag.</a:t>
            </a:r>
            <a:endParaRPr b="0" i="0" sz="1800" u="none" cap="none" strike="noStrike">
              <a:solidFill>
                <a:schemeClr val="dk1"/>
              </a:solidFill>
              <a:latin typeface="Times New Roman"/>
              <a:ea typeface="Times New Roman"/>
              <a:cs typeface="Times New Roman"/>
              <a:sym typeface="Times New Roman"/>
            </a:endParaRPr>
          </a:p>
          <a:p>
            <a:pPr indent="0" lvl="1" marL="406400" marR="0" rtl="0" algn="l">
              <a:lnSpc>
                <a:spcPct val="107000"/>
              </a:lnSpc>
              <a:spcBef>
                <a:spcPts val="0"/>
              </a:spcBef>
              <a:spcAft>
                <a:spcPts val="0"/>
              </a:spcAft>
              <a:buClr>
                <a:srgbClr val="C00000"/>
              </a:buClr>
              <a:buSzPts val="1800"/>
              <a:buFont typeface="Arial"/>
              <a:buNone/>
            </a:pPr>
            <a:r>
              <a:rPr b="1" i="0" lang="en-IN" sz="1800" u="none" cap="none" strike="noStrike">
                <a:solidFill>
                  <a:srgbClr val="C00000"/>
                </a:solidFill>
                <a:latin typeface="Calibri"/>
                <a:ea typeface="Calibri"/>
                <a:cs typeface="Calibri"/>
                <a:sym typeface="Calibri"/>
              </a:rPr>
              <a:t>Syntax: </a:t>
            </a:r>
            <a:endParaRPr b="1" i="0" sz="1800" u="none" cap="none" strike="noStrike">
              <a:solidFill>
                <a:srgbClr val="C00000"/>
              </a:solidFill>
              <a:latin typeface="Calibri"/>
              <a:ea typeface="Calibri"/>
              <a:cs typeface="Calibri"/>
              <a:sym typeface="Calibri"/>
            </a:endParaRPr>
          </a:p>
          <a:p>
            <a:pPr indent="0" lvl="1" marL="406400" marR="0" rtl="0" algn="l">
              <a:lnSpc>
                <a:spcPct val="107000"/>
              </a:lnSpc>
              <a:spcBef>
                <a:spcPts val="0"/>
              </a:spcBef>
              <a:spcAft>
                <a:spcPts val="0"/>
              </a:spcAft>
              <a:buClr>
                <a:srgbClr val="7030A0"/>
              </a:buClr>
              <a:buSzPts val="1800"/>
              <a:buFont typeface="Arial"/>
              <a:buNone/>
            </a:pPr>
            <a:r>
              <a:rPr b="1" i="0" lang="en-IN" sz="1800" u="none" cap="none" strike="noStrike">
                <a:solidFill>
                  <a:srgbClr val="7030A0"/>
                </a:solidFill>
                <a:latin typeface="Calibri"/>
                <a:ea typeface="Calibri"/>
                <a:cs typeface="Calibri"/>
                <a:sym typeface="Calibri"/>
              </a:rPr>
              <a:t>         &lt;img src = "Image URL"   attributes-list&gt;</a:t>
            </a:r>
            <a:endParaRPr b="1" i="0" sz="1800" u="none" cap="none" strike="noStrike">
              <a:solidFill>
                <a:srgbClr val="7030A0"/>
              </a:solidFill>
              <a:latin typeface="Calibri"/>
              <a:ea typeface="Calibri"/>
              <a:cs typeface="Calibri"/>
              <a:sym typeface="Calibri"/>
            </a:endParaRPr>
          </a:p>
          <a:p>
            <a:pPr indent="0" lvl="1" marL="406400" marR="0" rtl="0" algn="l">
              <a:lnSpc>
                <a:spcPct val="107000"/>
              </a:lnSpc>
              <a:spcBef>
                <a:spcPts val="0"/>
              </a:spcBef>
              <a:spcAft>
                <a:spcPts val="0"/>
              </a:spcAft>
              <a:buClr>
                <a:srgbClr val="C00000"/>
              </a:buClr>
              <a:buSzPts val="1800"/>
              <a:buFont typeface="Arial"/>
              <a:buNone/>
            </a:pPr>
            <a:r>
              <a:rPr b="1" i="0" lang="en-IN" sz="1800" u="none" cap="none" strike="noStrike">
                <a:solidFill>
                  <a:srgbClr val="C00000"/>
                </a:solidFill>
                <a:latin typeface="Calibri"/>
                <a:ea typeface="Calibri"/>
                <a:cs typeface="Calibri"/>
                <a:sym typeface="Calibri"/>
              </a:rPr>
              <a:t>Ex.:</a:t>
            </a:r>
            <a:endParaRPr b="1" i="0" sz="2700" u="none" cap="none" strike="noStrike">
              <a:solidFill>
                <a:srgbClr val="C00000"/>
              </a:solidFill>
              <a:latin typeface="Calibri"/>
              <a:ea typeface="Calibri"/>
              <a:cs typeface="Calibri"/>
              <a:sym typeface="Calibri"/>
            </a:endParaRPr>
          </a:p>
          <a:p>
            <a:pPr indent="0" lvl="1" marL="406400" marR="0" rtl="0" algn="l">
              <a:lnSpc>
                <a:spcPct val="107000"/>
              </a:lnSpc>
              <a:spcBef>
                <a:spcPts val="0"/>
              </a:spcBef>
              <a:spcAft>
                <a:spcPts val="0"/>
              </a:spcAft>
              <a:buClr>
                <a:srgbClr val="0000CD"/>
              </a:buClr>
              <a:buSzPts val="1800"/>
              <a:buFont typeface="Arial"/>
              <a:buNone/>
            </a:pPr>
            <a:r>
              <a:rPr b="1" i="0" lang="en-IN" sz="1800" u="none" cap="none" strike="noStrike">
                <a:solidFill>
                  <a:srgbClr val="0000CD"/>
                </a:solidFill>
                <a:latin typeface="Consolas"/>
                <a:ea typeface="Consolas"/>
                <a:cs typeface="Consolas"/>
                <a:sym typeface="Consolas"/>
              </a:rPr>
              <a:t>&lt;</a:t>
            </a:r>
            <a:r>
              <a:rPr b="1" i="0" lang="en-IN" sz="1800" u="none" cap="none" strike="noStrike">
                <a:solidFill>
                  <a:srgbClr val="A52A2A"/>
                </a:solidFill>
                <a:latin typeface="Consolas"/>
                <a:ea typeface="Consolas"/>
                <a:cs typeface="Consolas"/>
                <a:sym typeface="Consolas"/>
              </a:rPr>
              <a:t>img</a:t>
            </a:r>
            <a:r>
              <a:rPr b="1" i="0" lang="en-IN" sz="1800" u="none" cap="none" strike="noStrike">
                <a:solidFill>
                  <a:srgbClr val="FF0000"/>
                </a:solidFill>
                <a:latin typeface="Consolas"/>
                <a:ea typeface="Consolas"/>
                <a:cs typeface="Consolas"/>
                <a:sym typeface="Consolas"/>
              </a:rPr>
              <a:t> src</a:t>
            </a:r>
            <a:r>
              <a:rPr b="1" i="0" lang="en-IN" sz="1800" u="none" cap="none" strike="noStrike">
                <a:solidFill>
                  <a:srgbClr val="0000CD"/>
                </a:solidFill>
                <a:latin typeface="Consolas"/>
                <a:ea typeface="Consolas"/>
                <a:cs typeface="Consolas"/>
                <a:sym typeface="Consolas"/>
              </a:rPr>
              <a:t>="</a:t>
            </a:r>
            <a:r>
              <a:rPr b="1" i="1" lang="en-IN" sz="1800" u="none" cap="none" strike="noStrike">
                <a:solidFill>
                  <a:srgbClr val="0000CD"/>
                </a:solidFill>
                <a:latin typeface="Consolas"/>
                <a:ea typeface="Consolas"/>
                <a:cs typeface="Consolas"/>
                <a:sym typeface="Consolas"/>
              </a:rPr>
              <a:t>C:\Users\Pictures\flowe.jpeg</a:t>
            </a:r>
            <a:r>
              <a:rPr b="1" i="0" lang="en-IN" sz="1800" u="none" cap="none" strike="noStrike">
                <a:solidFill>
                  <a:srgbClr val="0000CD"/>
                </a:solidFill>
                <a:latin typeface="Consolas"/>
                <a:ea typeface="Consolas"/>
                <a:cs typeface="Consolas"/>
                <a:sym typeface="Consolas"/>
              </a:rPr>
              <a:t>"</a:t>
            </a:r>
            <a:r>
              <a:rPr b="1" i="0" lang="en-IN" sz="1800" u="none" cap="none" strike="noStrike">
                <a:solidFill>
                  <a:srgbClr val="FF0000"/>
                </a:solidFill>
                <a:latin typeface="Consolas"/>
                <a:ea typeface="Consolas"/>
                <a:cs typeface="Consolas"/>
                <a:sym typeface="Consolas"/>
              </a:rPr>
              <a:t> alt</a:t>
            </a:r>
            <a:r>
              <a:rPr b="1" i="0" lang="en-IN" sz="1800" u="none" cap="none" strike="noStrike">
                <a:solidFill>
                  <a:srgbClr val="0000CD"/>
                </a:solidFill>
                <a:latin typeface="Consolas"/>
                <a:ea typeface="Consolas"/>
                <a:cs typeface="Consolas"/>
                <a:sym typeface="Consolas"/>
              </a:rPr>
              <a:t>=“</a:t>
            </a:r>
            <a:r>
              <a:rPr b="1" i="1" lang="en-IN" sz="1800" u="none" cap="none" strike="noStrike">
                <a:solidFill>
                  <a:srgbClr val="0000CD"/>
                </a:solidFill>
                <a:latin typeface="Consolas"/>
                <a:ea typeface="Consolas"/>
                <a:cs typeface="Consolas"/>
                <a:sym typeface="Consolas"/>
              </a:rPr>
              <a:t>A pixabay flower</a:t>
            </a:r>
            <a:r>
              <a:rPr b="1" i="0" lang="en-IN" sz="1800" u="none" cap="none" strike="noStrike">
                <a:solidFill>
                  <a:srgbClr val="0000CD"/>
                </a:solidFill>
                <a:latin typeface="Consolas"/>
                <a:ea typeface="Consolas"/>
                <a:cs typeface="Consolas"/>
                <a:sym typeface="Consolas"/>
              </a:rPr>
              <a:t>"&gt;</a:t>
            </a:r>
            <a:endParaRPr b="1" i="0" sz="18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1" i="0" sz="18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0" name="Google Shape;360;p47"/>
          <p:cNvSpPr/>
          <p:nvPr/>
        </p:nvSpPr>
        <p:spPr>
          <a:xfrm>
            <a:off x="6500812" y="1463278"/>
            <a:ext cx="2471738" cy="196572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361" name="Google Shape;361;p47"/>
          <p:cNvSpPr txBox="1"/>
          <p:nvPr/>
        </p:nvSpPr>
        <p:spPr>
          <a:xfrm>
            <a:off x="179512" y="191155"/>
            <a:ext cx="571984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Image tag</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8"/>
          <p:cNvSpPr txBox="1"/>
          <p:nvPr/>
        </p:nvSpPr>
        <p:spPr>
          <a:xfrm>
            <a:off x="0" y="910829"/>
            <a:ext cx="9144000" cy="349703"/>
          </a:xfrm>
          <a:prstGeom prst="rect">
            <a:avLst/>
          </a:prstGeom>
          <a:solidFill>
            <a:srgbClr val="F2DADA"/>
          </a:solidFill>
          <a:ln>
            <a:noFill/>
          </a:ln>
        </p:spPr>
        <p:txBody>
          <a:bodyPr anchorCtr="0" anchor="t" bIns="0" lIns="0" spcFirstLastPara="1" rIns="0" wrap="square" tIns="74650">
            <a:spAutoFit/>
          </a:bodyPr>
          <a:lstStyle/>
          <a:p>
            <a:pPr indent="0" lvl="0" marL="8255" marR="0" rtl="0" algn="ctr">
              <a:lnSpc>
                <a:spcPct val="150000"/>
              </a:lnSpc>
              <a:spcBef>
                <a:spcPts val="0"/>
              </a:spcBef>
              <a:spcAft>
                <a:spcPts val="0"/>
              </a:spcAft>
              <a:buClr>
                <a:srgbClr val="000000"/>
              </a:buClr>
              <a:buSzPts val="1350"/>
              <a:buFont typeface="Arial"/>
              <a:buNone/>
            </a:pPr>
            <a:r>
              <a:rPr b="1" i="0" lang="en-IN" sz="1350" u="none" cap="none" strike="noStrike">
                <a:solidFill>
                  <a:srgbClr val="C00000"/>
                </a:solidFill>
                <a:latin typeface="Times New Roman"/>
                <a:ea typeface="Times New Roman"/>
                <a:cs typeface="Times New Roman"/>
                <a:sym typeface="Times New Roman"/>
              </a:rPr>
              <a:t>IMAGES:</a:t>
            </a:r>
            <a:endParaRPr b="1" i="0" sz="1350" u="none" cap="none" strike="noStrike">
              <a:solidFill>
                <a:srgbClr val="C00000"/>
              </a:solidFill>
              <a:latin typeface="Times New Roman"/>
              <a:ea typeface="Times New Roman"/>
              <a:cs typeface="Times New Roman"/>
              <a:sym typeface="Times New Roman"/>
            </a:endParaRPr>
          </a:p>
        </p:txBody>
      </p:sp>
      <p:cxnSp>
        <p:nvCxnSpPr>
          <p:cNvPr id="367" name="Google Shape;367;p48"/>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368" name="Google Shape;368;p48"/>
          <p:cNvSpPr/>
          <p:nvPr/>
        </p:nvSpPr>
        <p:spPr>
          <a:xfrm>
            <a:off x="47222" y="3116904"/>
            <a:ext cx="6829034" cy="2829973"/>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3190"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&lt;html&gt;</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&lt;body&gt;</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&lt;h2&gt;Image Size&lt;/h2&gt;</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&lt;img src=“flower.jpg" alt=“A Pixabay flower” </a:t>
            </a:r>
            <a:r>
              <a:rPr b="1" i="0" lang="en-IN" sz="1800" u="none" cap="none" strike="noStrike">
                <a:solidFill>
                  <a:schemeClr val="dk1"/>
                </a:solidFill>
                <a:highlight>
                  <a:srgbClr val="FFFF00"/>
                </a:highlight>
                <a:latin typeface="Times New Roman"/>
                <a:ea typeface="Times New Roman"/>
                <a:cs typeface="Times New Roman"/>
                <a:sym typeface="Times New Roman"/>
              </a:rPr>
              <a:t>width="500" height="600"</a:t>
            </a:r>
            <a:r>
              <a:rPr b="1" i="0" lang="en-IN" sz="1800" u="none" cap="none" strike="noStrike">
                <a:solidFill>
                  <a:schemeClr val="dk1"/>
                </a:solidFill>
                <a:latin typeface="Times New Roman"/>
                <a:ea typeface="Times New Roman"/>
                <a:cs typeface="Times New Roman"/>
                <a:sym typeface="Times New Roman"/>
              </a:rPr>
              <a:t>&gt;</a:t>
            </a:r>
            <a:endParaRPr b="1"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&lt;/body&gt;</a:t>
            </a:r>
            <a:endParaRPr b="0" i="0" sz="1800" u="none" cap="none" strike="noStrike">
              <a:solidFill>
                <a:schemeClr val="dk1"/>
              </a:solidFill>
              <a:latin typeface="Times New Roman"/>
              <a:ea typeface="Times New Roman"/>
              <a:cs typeface="Times New Roman"/>
              <a:sym typeface="Times New Roman"/>
            </a:endParaRPr>
          </a:p>
          <a:p>
            <a:pPr indent="0" lvl="0" marL="123190"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&lt;/html&gt;</a:t>
            </a:r>
            <a:endParaRPr b="0" i="0" sz="1800" u="none" cap="none" strike="noStrike">
              <a:solidFill>
                <a:schemeClr val="dk1"/>
              </a:solidFill>
              <a:latin typeface="Times New Roman"/>
              <a:ea typeface="Times New Roman"/>
              <a:cs typeface="Times New Roman"/>
              <a:sym typeface="Times New Roman"/>
            </a:endParaRPr>
          </a:p>
        </p:txBody>
      </p:sp>
      <p:sp>
        <p:nvSpPr>
          <p:cNvPr id="369" name="Google Shape;369;p48"/>
          <p:cNvSpPr/>
          <p:nvPr/>
        </p:nvSpPr>
        <p:spPr>
          <a:xfrm>
            <a:off x="47222" y="1376362"/>
            <a:ext cx="6420253" cy="1232293"/>
          </a:xfrm>
          <a:prstGeom prst="rect">
            <a:avLst/>
          </a:prstGeom>
          <a:solidFill>
            <a:schemeClr val="lt1"/>
          </a:solidFill>
          <a:ln cap="flat" cmpd="sng" w="9525">
            <a:solidFill>
              <a:srgbClr val="FFC000"/>
            </a:solidFill>
            <a:prstDash val="solid"/>
            <a:miter lim="8000"/>
            <a:headEnd len="sm" w="sm" type="none"/>
            <a:tailEnd len="sm" w="sm" type="none"/>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800"/>
              <a:buFont typeface="Arial"/>
              <a:buNone/>
            </a:pPr>
            <a:r>
              <a:rPr b="1" i="0" lang="en-IN" sz="1800" u="none" cap="none" strike="noStrike">
                <a:solidFill>
                  <a:srgbClr val="C00000"/>
                </a:solidFill>
                <a:latin typeface="Calibri"/>
                <a:ea typeface="Calibri"/>
                <a:cs typeface="Calibri"/>
                <a:sym typeface="Calibri"/>
              </a:rPr>
              <a:t>Set Image Width/Height</a:t>
            </a:r>
            <a:endParaRPr b="1" i="0" sz="18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rPr b="1" i="0" lang="en-IN" sz="1800" u="none" cap="none" strike="noStrike">
                <a:solidFill>
                  <a:schemeClr val="dk1"/>
                </a:solidFill>
                <a:latin typeface="Calibri"/>
                <a:ea typeface="Calibri"/>
                <a:cs typeface="Calibri"/>
                <a:sym typeface="Calibri"/>
              </a:rPr>
              <a:t>&lt;img src = "/html/images/test.png" alt = "Test Image" width = "150" height = "100"/&gt;</a:t>
            </a:r>
            <a:endParaRPr b="1" i="0" sz="1800" u="none" cap="none" strike="noStrike">
              <a:solidFill>
                <a:schemeClr val="dk1"/>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 white flower with yellow center&#10;&#10;Description automatically generated with medium confidence" id="370" name="Google Shape;370;p48"/>
          <p:cNvPicPr preferRelativeResize="0"/>
          <p:nvPr/>
        </p:nvPicPr>
        <p:blipFill rotWithShape="1">
          <a:blip r:embed="rId3">
            <a:alphaModFix/>
          </a:blip>
          <a:srcRect b="0" l="0" r="0" t="0"/>
          <a:stretch/>
        </p:blipFill>
        <p:spPr>
          <a:xfrm>
            <a:off x="6467475" y="1373830"/>
            <a:ext cx="2676525" cy="1743075"/>
          </a:xfrm>
          <a:prstGeom prst="rect">
            <a:avLst/>
          </a:prstGeom>
          <a:noFill/>
          <a:ln>
            <a:noFill/>
          </a:ln>
        </p:spPr>
      </p:pic>
      <p:sp>
        <p:nvSpPr>
          <p:cNvPr id="371" name="Google Shape;371;p48"/>
          <p:cNvSpPr txBox="1"/>
          <p:nvPr/>
        </p:nvSpPr>
        <p:spPr>
          <a:xfrm>
            <a:off x="179512" y="191155"/>
            <a:ext cx="527593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Image tag(Size)</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9"/>
          <p:cNvSpPr txBox="1"/>
          <p:nvPr/>
        </p:nvSpPr>
        <p:spPr>
          <a:xfrm>
            <a:off x="0" y="910829"/>
            <a:ext cx="9144000" cy="349703"/>
          </a:xfrm>
          <a:prstGeom prst="rect">
            <a:avLst/>
          </a:prstGeom>
          <a:solidFill>
            <a:srgbClr val="F2DADA"/>
          </a:solidFill>
          <a:ln>
            <a:noFill/>
          </a:ln>
        </p:spPr>
        <p:txBody>
          <a:bodyPr anchorCtr="0" anchor="t" bIns="0" lIns="0" spcFirstLastPara="1" rIns="0" wrap="square" tIns="74650">
            <a:spAutoFit/>
          </a:bodyPr>
          <a:lstStyle/>
          <a:p>
            <a:pPr indent="0" lvl="0" marL="8255" marR="0" rtl="0" algn="ctr">
              <a:lnSpc>
                <a:spcPct val="150000"/>
              </a:lnSpc>
              <a:spcBef>
                <a:spcPts val="0"/>
              </a:spcBef>
              <a:spcAft>
                <a:spcPts val="0"/>
              </a:spcAft>
              <a:buClr>
                <a:srgbClr val="000000"/>
              </a:buClr>
              <a:buSzPts val="1350"/>
              <a:buFont typeface="Arial"/>
              <a:buNone/>
            </a:pPr>
            <a:r>
              <a:rPr b="1" i="0" lang="en-IN" sz="1350" u="none" cap="none" strike="noStrike">
                <a:solidFill>
                  <a:srgbClr val="C00000"/>
                </a:solidFill>
                <a:latin typeface="Times New Roman"/>
                <a:ea typeface="Times New Roman"/>
                <a:cs typeface="Times New Roman"/>
                <a:sym typeface="Times New Roman"/>
              </a:rPr>
              <a:t>IMAGES</a:t>
            </a:r>
            <a:endParaRPr b="1" i="0" sz="1350" u="none" cap="none" strike="noStrike">
              <a:solidFill>
                <a:srgbClr val="C00000"/>
              </a:solidFill>
              <a:latin typeface="Times New Roman"/>
              <a:ea typeface="Times New Roman"/>
              <a:cs typeface="Times New Roman"/>
              <a:sym typeface="Times New Roman"/>
            </a:endParaRPr>
          </a:p>
        </p:txBody>
      </p:sp>
      <p:cxnSp>
        <p:nvCxnSpPr>
          <p:cNvPr id="377" name="Google Shape;377;p49"/>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378" name="Google Shape;378;p49"/>
          <p:cNvSpPr/>
          <p:nvPr/>
        </p:nvSpPr>
        <p:spPr>
          <a:xfrm>
            <a:off x="21432" y="1501378"/>
            <a:ext cx="9122569" cy="3801073"/>
          </a:xfrm>
          <a:prstGeom prst="rect">
            <a:avLst/>
          </a:prstGeom>
          <a:solidFill>
            <a:schemeClr val="lt1"/>
          </a:solidFill>
          <a:ln cap="flat" cmpd="sng" w="9525">
            <a:solidFill>
              <a:srgbClr val="FFC000"/>
            </a:solidFill>
            <a:prstDash val="solid"/>
            <a:miter lim="8000"/>
            <a:headEnd len="sm" w="sm" type="none"/>
            <a:tailEnd len="sm" w="sm" type="none"/>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7030A0"/>
              </a:buClr>
              <a:buSzPts val="1500"/>
              <a:buFont typeface="Arial"/>
              <a:buNone/>
            </a:pPr>
            <a:r>
              <a:rPr b="1" i="0" lang="en-IN" sz="1500" u="none" cap="none" strike="noStrike">
                <a:solidFill>
                  <a:srgbClr val="7030A0"/>
                </a:solidFill>
                <a:latin typeface="Calibri"/>
                <a:ea typeface="Calibri"/>
                <a:cs typeface="Calibri"/>
                <a:sym typeface="Calibri"/>
              </a:rPr>
              <a:t>IMAGE ALIGNMENT</a:t>
            </a:r>
            <a:endParaRPr b="1" i="0" sz="1500" u="none" cap="none" strike="noStrike">
              <a:solidFill>
                <a:srgbClr val="7030A0"/>
              </a:solidFill>
              <a:latin typeface="Calibri"/>
              <a:ea typeface="Calibri"/>
              <a:cs typeface="Calibri"/>
              <a:sym typeface="Calibri"/>
            </a:endParaRPr>
          </a:p>
          <a:p>
            <a:pPr indent="-95250" lvl="0" marL="9525" marR="0" rtl="0" algn="l">
              <a:lnSpc>
                <a:spcPct val="107000"/>
              </a:lnSpc>
              <a:spcBef>
                <a:spcPts val="0"/>
              </a:spcBef>
              <a:spcAft>
                <a:spcPts val="0"/>
              </a:spcAft>
              <a:buClr>
                <a:srgbClr val="C00000"/>
              </a:buClr>
              <a:buSzPts val="1500"/>
              <a:buFont typeface="Arial"/>
              <a:buChar char="•"/>
            </a:pPr>
            <a:r>
              <a:rPr b="1" i="0" lang="en-IN" sz="1500" u="none" cap="none" strike="noStrike">
                <a:solidFill>
                  <a:srgbClr val="C00000"/>
                </a:solidFill>
                <a:latin typeface="Calibri"/>
                <a:ea typeface="Calibri"/>
                <a:cs typeface="Calibri"/>
                <a:sym typeface="Calibri"/>
              </a:rPr>
              <a:t>The align attribute specifies the </a:t>
            </a:r>
            <a:r>
              <a:rPr b="1" i="0" lang="en-IN" sz="1500" u="none" cap="none" strike="noStrike">
                <a:solidFill>
                  <a:srgbClr val="C00000"/>
                </a:solidFill>
                <a:highlight>
                  <a:srgbClr val="FFFF00"/>
                </a:highlight>
                <a:latin typeface="Calibri"/>
                <a:ea typeface="Calibri"/>
                <a:cs typeface="Calibri"/>
                <a:sym typeface="Calibri"/>
              </a:rPr>
              <a:t>horizontal and vertical alignment </a:t>
            </a:r>
            <a:r>
              <a:rPr b="1" i="0" lang="en-IN" sz="1500" u="none" cap="none" strike="noStrike">
                <a:solidFill>
                  <a:srgbClr val="C00000"/>
                </a:solidFill>
                <a:latin typeface="Calibri"/>
                <a:ea typeface="Calibri"/>
                <a:cs typeface="Calibri"/>
                <a:sym typeface="Calibri"/>
              </a:rPr>
              <a:t>of the image in relation to the surrounding text/elements.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rgbClr val="C00000"/>
              </a:buClr>
              <a:buSzPts val="1500"/>
              <a:buFont typeface="Arial"/>
              <a:buNone/>
            </a:pPr>
            <a:r>
              <a:rPr b="1" i="0" lang="en-IN" sz="1500" u="none" cap="none" strike="noStrike">
                <a:solidFill>
                  <a:srgbClr val="C00000"/>
                </a:solidFill>
                <a:latin typeface="Calibri"/>
                <a:ea typeface="Calibri"/>
                <a:cs typeface="Calibri"/>
                <a:sym typeface="Calibri"/>
              </a:rPr>
              <a:t>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500"/>
              <a:buFont typeface="Arial"/>
              <a:buNone/>
            </a:pPr>
            <a:r>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rgbClr val="C00000"/>
              </a:buClr>
              <a:buSzPts val="1500"/>
              <a:buFont typeface="Arial"/>
              <a:buNone/>
            </a:pPr>
            <a:r>
              <a:rPr b="1" i="0" lang="en-IN" sz="1500" u="none" cap="none" strike="noStrike">
                <a:solidFill>
                  <a:srgbClr val="C00000"/>
                </a:solidFill>
                <a:latin typeface="Calibri"/>
                <a:ea typeface="Calibri"/>
                <a:cs typeface="Calibri"/>
                <a:sym typeface="Calibri"/>
              </a:rPr>
              <a:t>Example </a:t>
            </a:r>
            <a:endParaRPr b="1" i="0" sz="15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rPr b="1" i="0" lang="en-IN" sz="1800" u="none" cap="none" strike="noStrike">
                <a:solidFill>
                  <a:schemeClr val="dk1"/>
                </a:solidFill>
                <a:latin typeface="Calibri"/>
                <a:ea typeface="Calibri"/>
                <a:cs typeface="Calibri"/>
                <a:sym typeface="Calibri"/>
              </a:rPr>
              <a:t>	&lt;img src = "test.png" alt = "Test Image"align = "right"/&gt;</a:t>
            </a:r>
            <a:endParaRPr b="1" i="0" sz="1800" u="none" cap="none" strike="noStrike">
              <a:solidFill>
                <a:schemeClr val="dk1"/>
              </a:solidFill>
              <a:latin typeface="Calibri"/>
              <a:ea typeface="Calibri"/>
              <a:cs typeface="Calibri"/>
              <a:sym typeface="Calibri"/>
            </a:endParaRPr>
          </a:p>
        </p:txBody>
      </p:sp>
      <p:graphicFrame>
        <p:nvGraphicFramePr>
          <p:cNvPr id="379" name="Google Shape;379;p49"/>
          <p:cNvGraphicFramePr/>
          <p:nvPr/>
        </p:nvGraphicFramePr>
        <p:xfrm>
          <a:off x="457200" y="2424112"/>
          <a:ext cx="3000000" cy="3000000"/>
        </p:xfrm>
        <a:graphic>
          <a:graphicData uri="http://schemas.openxmlformats.org/drawingml/2006/table">
            <a:tbl>
              <a:tblPr>
                <a:noFill/>
                <a:tableStyleId>{D8F4504F-589A-4DF1-8CD4-15B5E9E6C929}</a:tableStyleId>
              </a:tblPr>
              <a:tblGrid>
                <a:gridCol w="1383025"/>
                <a:gridCol w="5532125"/>
              </a:tblGrid>
              <a:tr h="288850">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Value</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BD4B4"/>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Description</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BD4B4"/>
                    </a:solidFill>
                  </a:tcPr>
                </a:tc>
              </a:tr>
              <a:tr h="288850">
                <a:tc>
                  <a:txBody>
                    <a:bodyPr/>
                    <a:lstStyle/>
                    <a:p>
                      <a:pPr indent="0" lvl="0" marL="0" marR="0" rtl="0" algn="ctr">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left</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Align the image to the left </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r>
              <a:tr h="288850">
                <a:tc>
                  <a:txBody>
                    <a:bodyPr/>
                    <a:lstStyle/>
                    <a:p>
                      <a:pPr indent="0" lvl="0" marL="0" marR="0" rtl="0" algn="ctr">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right</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Align the image to the right</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r>
              <a:tr h="288850">
                <a:tc>
                  <a:txBody>
                    <a:bodyPr/>
                    <a:lstStyle/>
                    <a:p>
                      <a:pPr indent="0" lvl="0" marL="0" marR="0" rtl="0" algn="ctr">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top</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Align the image on the top</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r>
              <a:tr h="534950">
                <a:tc>
                  <a:txBody>
                    <a:bodyPr/>
                    <a:lstStyle/>
                    <a:p>
                      <a:pPr indent="0" lvl="0" marL="0" marR="0" rtl="0" algn="ctr">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bottom</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Align the image on the bottom</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r>
              <a:tr h="534950">
                <a:tc>
                  <a:txBody>
                    <a:bodyPr/>
                    <a:lstStyle/>
                    <a:p>
                      <a:pPr indent="0" lvl="0" marL="0" marR="0" rtl="0" algn="ctr">
                        <a:lnSpc>
                          <a:spcPct val="100000"/>
                        </a:lnSpc>
                        <a:spcBef>
                          <a:spcPts val="0"/>
                        </a:spcBef>
                        <a:spcAft>
                          <a:spcPts val="0"/>
                        </a:spcAft>
                        <a:buClr>
                          <a:srgbClr val="000000"/>
                        </a:buClr>
                        <a:buSzPts val="1400"/>
                        <a:buFont typeface="Arial"/>
                        <a:buNone/>
                      </a:pPr>
                      <a:r>
                        <a:rPr lang="en-IN" sz="1400" u="none" cap="none" strike="noStrike">
                          <a:latin typeface="Verdana"/>
                          <a:ea typeface="Verdana"/>
                          <a:cs typeface="Verdana"/>
                          <a:sym typeface="Verdana"/>
                        </a:rPr>
                        <a:t>Middle </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c>
                  <a:txBody>
                    <a:bodyPr/>
                    <a:lstStyle/>
                    <a:p>
                      <a:pPr indent="0" lvl="0" marL="0" marR="0" rtl="0" algn="l">
                        <a:lnSpc>
                          <a:spcPct val="100000"/>
                        </a:lnSpc>
                        <a:spcBef>
                          <a:spcPts val="0"/>
                        </a:spcBef>
                        <a:spcAft>
                          <a:spcPts val="0"/>
                        </a:spcAft>
                        <a:buClr>
                          <a:schemeClr val="dk1"/>
                        </a:buClr>
                        <a:buSzPts val="1400"/>
                        <a:buFont typeface="Verdana"/>
                        <a:buNone/>
                      </a:pPr>
                      <a:r>
                        <a:rPr lang="en-IN" sz="1400" u="none" cap="none" strike="noStrike">
                          <a:latin typeface="Verdana"/>
                          <a:ea typeface="Verdana"/>
                          <a:cs typeface="Verdana"/>
                          <a:sym typeface="Verdana"/>
                        </a:rPr>
                        <a:t>Align the image on the middle</a:t>
                      </a:r>
                      <a:endParaRPr sz="1400" u="none" cap="none" strike="noStrike">
                        <a:latin typeface="Verdana"/>
                        <a:ea typeface="Verdana"/>
                        <a:cs typeface="Verdana"/>
                        <a:sym typeface="Verdana"/>
                      </a:endParaRPr>
                    </a:p>
                  </a:txBody>
                  <a:tcPr marT="21425" marB="14300" marR="21425" marL="21425">
                    <a:lnL cap="flat" cmpd="sng" w="9525">
                      <a:solidFill>
                        <a:srgbClr val="808080"/>
                      </a:solidFill>
                      <a:prstDash val="solid"/>
                      <a:round/>
                      <a:headEnd len="sm" w="sm" type="none"/>
                      <a:tailEnd len="sm" w="sm" type="none"/>
                    </a:lnL>
                    <a:lnR cap="flat" cmpd="sng" w="9525">
                      <a:solidFill>
                        <a:srgbClr val="808080"/>
                      </a:solidFill>
                      <a:prstDash val="solid"/>
                      <a:round/>
                      <a:headEnd len="sm" w="sm" type="none"/>
                      <a:tailEnd len="sm" w="sm" type="none"/>
                    </a:lnR>
                    <a:lnT cap="flat" cmpd="sng" w="9525">
                      <a:solidFill>
                        <a:srgbClr val="808080"/>
                      </a:solidFill>
                      <a:prstDash val="solid"/>
                      <a:round/>
                      <a:headEnd len="sm" w="sm" type="none"/>
                      <a:tailEnd len="sm" w="sm" type="none"/>
                    </a:lnT>
                    <a:lnB cap="flat" cmpd="sng" w="9525">
                      <a:solidFill>
                        <a:srgbClr val="808080"/>
                      </a:solidFill>
                      <a:prstDash val="solid"/>
                      <a:round/>
                      <a:headEnd len="sm" w="sm" type="none"/>
                      <a:tailEnd len="sm" w="sm" type="none"/>
                    </a:lnB>
                    <a:solidFill>
                      <a:srgbClr val="F1F1ED"/>
                    </a:solidFill>
                  </a:tcPr>
                </a:tc>
              </a:tr>
            </a:tbl>
          </a:graphicData>
        </a:graphic>
      </p:graphicFrame>
      <p:sp>
        <p:nvSpPr>
          <p:cNvPr id="380" name="Google Shape;380;p49"/>
          <p:cNvSpPr txBox="1"/>
          <p:nvPr/>
        </p:nvSpPr>
        <p:spPr>
          <a:xfrm>
            <a:off x="179512" y="191155"/>
            <a:ext cx="627620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Image tag (Alignment)</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0"/>
          <p:cNvSpPr txBox="1"/>
          <p:nvPr/>
        </p:nvSpPr>
        <p:spPr>
          <a:xfrm>
            <a:off x="0" y="910829"/>
            <a:ext cx="9144000" cy="441075"/>
          </a:xfrm>
          <a:prstGeom prst="rect">
            <a:avLst/>
          </a:prstGeom>
          <a:solidFill>
            <a:srgbClr val="F2DADA"/>
          </a:solidFill>
          <a:ln>
            <a:noFill/>
          </a:ln>
        </p:spPr>
        <p:txBody>
          <a:bodyPr anchorCtr="0" anchor="t" bIns="0" lIns="0" spcFirstLastPara="1" rIns="0" wrap="square" tIns="74650">
            <a:spAutoFit/>
          </a:bodyPr>
          <a:lstStyle/>
          <a:p>
            <a:pPr indent="0" lvl="0" marL="8255" marR="0" rtl="0" algn="ctr">
              <a:lnSpc>
                <a:spcPct val="15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IMAGES:</a:t>
            </a:r>
            <a:endParaRPr b="1" i="0" sz="1800" u="none" cap="none" strike="noStrike">
              <a:solidFill>
                <a:srgbClr val="C00000"/>
              </a:solidFill>
              <a:latin typeface="Times New Roman"/>
              <a:ea typeface="Times New Roman"/>
              <a:cs typeface="Times New Roman"/>
              <a:sym typeface="Times New Roman"/>
            </a:endParaRPr>
          </a:p>
        </p:txBody>
      </p:sp>
      <p:cxnSp>
        <p:nvCxnSpPr>
          <p:cNvPr id="386" name="Google Shape;386;p50"/>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387" name="Google Shape;387;p50"/>
          <p:cNvSpPr/>
          <p:nvPr/>
        </p:nvSpPr>
        <p:spPr>
          <a:xfrm>
            <a:off x="21432" y="1501379"/>
            <a:ext cx="8779669" cy="2675380"/>
          </a:xfrm>
          <a:prstGeom prst="rect">
            <a:avLst/>
          </a:prstGeom>
          <a:solidFill>
            <a:schemeClr val="lt1"/>
          </a:solidFill>
          <a:ln cap="flat" cmpd="sng" w="9525">
            <a:solidFill>
              <a:srgbClr val="FFC000"/>
            </a:solidFill>
            <a:prstDash val="solid"/>
            <a:miter lim="8000"/>
            <a:headEnd len="sm" w="sm" type="none"/>
            <a:tailEnd len="sm" w="sm" type="none"/>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800"/>
              <a:buFont typeface="Arial"/>
              <a:buNone/>
            </a:pPr>
            <a:r>
              <a:rPr b="1" i="0" lang="en-IN" sz="1800" u="none" cap="none" strike="noStrike">
                <a:solidFill>
                  <a:srgbClr val="C00000"/>
                </a:solidFill>
                <a:latin typeface="Calibri"/>
                <a:ea typeface="Calibri"/>
                <a:cs typeface="Calibri"/>
                <a:sym typeface="Calibri"/>
              </a:rPr>
              <a:t>SET IMAGE BORDER:</a:t>
            </a:r>
            <a:endParaRPr b="1" i="0" sz="1800" u="none" cap="none" strike="noStrike">
              <a:solidFill>
                <a:srgbClr val="C00000"/>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1" i="0" sz="1800" u="none" cap="none" strike="noStrike">
              <a:solidFill>
                <a:srgbClr val="C00000"/>
              </a:solidFill>
              <a:latin typeface="Calibri"/>
              <a:ea typeface="Calibri"/>
              <a:cs typeface="Calibri"/>
              <a:sym typeface="Calibri"/>
            </a:endParaRPr>
          </a:p>
          <a:p>
            <a:pPr indent="-257175" lvl="0" marL="264160" marR="0" rtl="0" algn="l">
              <a:lnSpc>
                <a:spcPct val="107000"/>
              </a:lnSpc>
              <a:spcBef>
                <a:spcPts val="0"/>
              </a:spcBef>
              <a:spcAft>
                <a:spcPts val="0"/>
              </a:spcAft>
              <a:buClr>
                <a:schemeClr val="dk1"/>
              </a:buClr>
              <a:buSzPts val="1800"/>
              <a:buFont typeface="Noto Sans Symbols"/>
              <a:buChar char="▪"/>
            </a:pPr>
            <a:r>
              <a:rPr b="1" i="0" lang="en-IN" sz="1800" u="none" cap="none" strike="noStrike">
                <a:solidFill>
                  <a:schemeClr val="dk1"/>
                </a:solidFill>
                <a:latin typeface="Calibri"/>
                <a:ea typeface="Calibri"/>
                <a:cs typeface="Calibri"/>
                <a:sym typeface="Calibri"/>
              </a:rPr>
              <a:t>The &lt;img&gt; border attribute is used to specify the border width around the image. </a:t>
            </a:r>
            <a:endParaRPr b="1" i="0" sz="1800" u="none" cap="none" strike="noStrike">
              <a:solidFill>
                <a:schemeClr val="dk1"/>
              </a:solidFill>
              <a:latin typeface="Calibri"/>
              <a:ea typeface="Calibri"/>
              <a:cs typeface="Calibri"/>
              <a:sym typeface="Calibri"/>
            </a:endParaRPr>
          </a:p>
          <a:p>
            <a:pPr indent="-257175" lvl="0" marL="264160" marR="0" rtl="0" algn="l">
              <a:lnSpc>
                <a:spcPct val="107000"/>
              </a:lnSpc>
              <a:spcBef>
                <a:spcPts val="0"/>
              </a:spcBef>
              <a:spcAft>
                <a:spcPts val="0"/>
              </a:spcAft>
              <a:buClr>
                <a:schemeClr val="dk1"/>
              </a:buClr>
              <a:buSzPts val="1800"/>
              <a:buFont typeface="Noto Sans Symbols"/>
              <a:buChar char="▪"/>
            </a:pPr>
            <a:r>
              <a:rPr b="1" i="0" lang="en-IN" sz="1800" u="none" cap="none" strike="noStrike">
                <a:solidFill>
                  <a:schemeClr val="dk1"/>
                </a:solidFill>
                <a:latin typeface="Calibri"/>
                <a:ea typeface="Calibri"/>
                <a:cs typeface="Calibri"/>
                <a:sym typeface="Calibri"/>
              </a:rPr>
              <a:t>The default value of &lt;img&gt; border attribute is 0.</a:t>
            </a:r>
            <a:endParaRPr b="1" i="0" sz="1800" u="none" cap="none" strike="noStrike">
              <a:solidFill>
                <a:schemeClr val="dk1"/>
              </a:solidFill>
              <a:latin typeface="Calibri"/>
              <a:ea typeface="Calibri"/>
              <a:cs typeface="Calibri"/>
              <a:sym typeface="Calibri"/>
            </a:endParaRPr>
          </a:p>
          <a:p>
            <a:pPr indent="-257175" lvl="0" marL="264160" marR="0" rtl="0" algn="l">
              <a:lnSpc>
                <a:spcPct val="107000"/>
              </a:lnSpc>
              <a:spcBef>
                <a:spcPts val="0"/>
              </a:spcBef>
              <a:spcAft>
                <a:spcPts val="0"/>
              </a:spcAft>
              <a:buClr>
                <a:schemeClr val="dk1"/>
              </a:buClr>
              <a:buSzPts val="1800"/>
              <a:buFont typeface="Noto Sans Symbols"/>
              <a:buChar char="▪"/>
            </a:pPr>
            <a:r>
              <a:rPr b="1" i="0" lang="en-IN" sz="1800" u="none" cap="none" strike="noStrike">
                <a:solidFill>
                  <a:schemeClr val="dk1"/>
                </a:solidFill>
                <a:latin typeface="Calibri"/>
                <a:ea typeface="Calibri"/>
                <a:cs typeface="Calibri"/>
                <a:sym typeface="Calibri"/>
              </a:rPr>
              <a:t>It is not supported by HTML 5. Use CSS instead of this attribute</a:t>
            </a:r>
            <a:endParaRPr b="1" i="0" sz="1800" u="none" cap="none" strike="noStrike">
              <a:solidFill>
                <a:schemeClr val="dk1"/>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9525" marR="0" rtl="0" algn="l">
              <a:lnSpc>
                <a:spcPct val="100000"/>
              </a:lnSpc>
              <a:spcBef>
                <a:spcPts val="0"/>
              </a:spcBef>
              <a:spcAft>
                <a:spcPts val="0"/>
              </a:spcAft>
              <a:buClr>
                <a:schemeClr val="dk1"/>
              </a:buClr>
              <a:buSzPts val="1800"/>
              <a:buFont typeface="Arial"/>
              <a:buNone/>
            </a:pPr>
            <a:br>
              <a:rPr b="1" i="0" lang="en-IN" sz="1800" u="none" cap="none" strike="noStrike">
                <a:solidFill>
                  <a:schemeClr val="dk1"/>
                </a:solidFill>
                <a:latin typeface="Calibri"/>
                <a:ea typeface="Calibri"/>
                <a:cs typeface="Calibri"/>
                <a:sym typeface="Calibri"/>
              </a:rPr>
            </a:br>
            <a:r>
              <a:rPr b="1" i="0" lang="en-IN" sz="1800" u="none" cap="none" strike="noStrike">
                <a:solidFill>
                  <a:schemeClr val="dk1"/>
                </a:solidFill>
                <a:latin typeface="Calibri"/>
                <a:ea typeface="Calibri"/>
                <a:cs typeface="Calibri"/>
                <a:sym typeface="Calibri"/>
              </a:rPr>
              <a:t>	&lt;img src </a:t>
            </a:r>
            <a:r>
              <a:rPr b="0" i="0" lang="en-IN" sz="1800" u="none" cap="none" strike="noStrike">
                <a:solidFill>
                  <a:schemeClr val="dk1"/>
                </a:solidFill>
                <a:latin typeface="Calibri"/>
                <a:ea typeface="Calibri"/>
                <a:cs typeface="Calibri"/>
                <a:sym typeface="Calibri"/>
              </a:rPr>
              <a:t>= "test.png" alt = "Test Image" </a:t>
            </a:r>
            <a:r>
              <a:rPr b="1" i="0" lang="en-IN" sz="1800" u="none" cap="none" strike="noStrike">
                <a:solidFill>
                  <a:schemeClr val="dk1"/>
                </a:solidFill>
                <a:latin typeface="Calibri"/>
                <a:ea typeface="Calibri"/>
                <a:cs typeface="Calibri"/>
                <a:sym typeface="Calibri"/>
              </a:rPr>
              <a:t>border = "3"</a:t>
            </a:r>
            <a:r>
              <a:rPr b="0" i="0" lang="en-IN" sz="1800" u="none" cap="none" strike="noStrike">
                <a:solidFill>
                  <a:schemeClr val="dk1"/>
                </a:solidFill>
                <a:latin typeface="Calibri"/>
                <a:ea typeface="Calibri"/>
                <a:cs typeface="Calibri"/>
                <a:sym typeface="Calibri"/>
              </a:rPr>
              <a:t>/&gt;</a:t>
            </a:r>
            <a:endParaRPr b="0" i="0" sz="1800" u="none" cap="none" strike="noStrike">
              <a:solidFill>
                <a:schemeClr val="dk1"/>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8" name="Google Shape;388;p50"/>
          <p:cNvSpPr txBox="1"/>
          <p:nvPr/>
        </p:nvSpPr>
        <p:spPr>
          <a:xfrm>
            <a:off x="179512" y="191155"/>
            <a:ext cx="589308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Image tag (Borders)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The src Attribute</a:t>
            </a:r>
            <a:endParaRPr/>
          </a:p>
        </p:txBody>
      </p:sp>
      <p:sp>
        <p:nvSpPr>
          <p:cNvPr id="394" name="Google Shape;394;p51"/>
          <p:cNvSpPr txBox="1"/>
          <p:nvPr>
            <p:ph idx="1" type="body"/>
          </p:nvPr>
        </p:nvSpPr>
        <p:spPr>
          <a:xfrm>
            <a:off x="457200" y="1076632"/>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The </a:t>
            </a:r>
            <a:r>
              <a:rPr b="1" lang="en-IN"/>
              <a:t>src</a:t>
            </a:r>
            <a:r>
              <a:rPr lang="en-IN"/>
              <a:t> (source) attribute specifies the </a:t>
            </a:r>
            <a:r>
              <a:rPr b="1" lang="en-IN"/>
              <a:t>path (URL)</a:t>
            </a:r>
            <a:r>
              <a:rPr lang="en-IN"/>
              <a:t> of the image. </a:t>
            </a:r>
            <a:endParaRPr/>
          </a:p>
          <a:p>
            <a:pPr indent="-368300" lvl="0" marL="457200" rtl="0" algn="l">
              <a:lnSpc>
                <a:spcPct val="100000"/>
              </a:lnSpc>
              <a:spcBef>
                <a:spcPts val="440"/>
              </a:spcBef>
              <a:spcAft>
                <a:spcPts val="0"/>
              </a:spcAft>
              <a:buSzPts val="2200"/>
              <a:buChar char="•"/>
            </a:pPr>
            <a:r>
              <a:rPr lang="en-IN"/>
              <a:t>It is a </a:t>
            </a:r>
            <a:r>
              <a:rPr b="1" lang="en-IN"/>
              <a:t>required attribute</a:t>
            </a:r>
            <a:r>
              <a:rPr lang="en-IN"/>
              <a:t> of the </a:t>
            </a:r>
            <a:r>
              <a:rPr b="1" lang="en-IN"/>
              <a:t>&lt;img&gt;</a:t>
            </a:r>
            <a:r>
              <a:rPr lang="en-IN"/>
              <a:t> tag. </a:t>
            </a:r>
            <a:endParaRPr/>
          </a:p>
          <a:p>
            <a:pPr indent="-368300" lvl="0" marL="457200" rtl="0" algn="l">
              <a:lnSpc>
                <a:spcPct val="100000"/>
              </a:lnSpc>
              <a:spcBef>
                <a:spcPts val="440"/>
              </a:spcBef>
              <a:spcAft>
                <a:spcPts val="0"/>
              </a:spcAft>
              <a:buSzPts val="2200"/>
              <a:buChar char="•"/>
            </a:pPr>
            <a:r>
              <a:rPr lang="en-IN"/>
              <a:t>The browser uses the src attribute to </a:t>
            </a:r>
            <a:r>
              <a:rPr b="1" lang="en-IN"/>
              <a:t>locate and display the image</a:t>
            </a:r>
            <a:r>
              <a:rPr lang="en-IN"/>
              <a:t>. </a:t>
            </a:r>
            <a:endParaRPr/>
          </a:p>
          <a:p>
            <a:pPr indent="-368300" lvl="0" marL="457200" rtl="0" algn="l">
              <a:lnSpc>
                <a:spcPct val="100000"/>
              </a:lnSpc>
              <a:spcBef>
                <a:spcPts val="440"/>
              </a:spcBef>
              <a:spcAft>
                <a:spcPts val="0"/>
              </a:spcAft>
              <a:buSzPts val="2200"/>
              <a:buChar char="•"/>
            </a:pPr>
            <a:r>
              <a:rPr lang="en-IN"/>
              <a:t>The image file should remain in the </a:t>
            </a:r>
            <a:r>
              <a:rPr b="1" lang="en-IN"/>
              <a:t>correct location</a:t>
            </a:r>
            <a:r>
              <a:rPr lang="en-IN"/>
              <a:t> relative to the HTML file. </a:t>
            </a:r>
            <a:endParaRPr/>
          </a:p>
          <a:p>
            <a:pPr indent="-368300" lvl="0" marL="457200" rtl="0" algn="l">
              <a:lnSpc>
                <a:spcPct val="100000"/>
              </a:lnSpc>
              <a:spcBef>
                <a:spcPts val="440"/>
              </a:spcBef>
              <a:spcAft>
                <a:spcPts val="0"/>
              </a:spcAft>
              <a:buSzPts val="2200"/>
              <a:buChar char="•"/>
            </a:pPr>
            <a:r>
              <a:rPr lang="en-IN"/>
              <a:t>If the image path is incorrect or the image is missing, the browser displays a </a:t>
            </a:r>
            <a:r>
              <a:rPr b="1" lang="en-IN"/>
              <a:t>broken image icon</a:t>
            </a:r>
            <a:r>
              <a:rPr lang="en-IN"/>
              <a:t>. </a:t>
            </a:r>
            <a:endParaRPr/>
          </a:p>
          <a:p>
            <a:pPr indent="-368300" lvl="0" marL="457200" rtl="0" algn="l">
              <a:lnSpc>
                <a:spcPct val="100000"/>
              </a:lnSpc>
              <a:spcBef>
                <a:spcPts val="440"/>
              </a:spcBef>
              <a:spcAft>
                <a:spcPts val="0"/>
              </a:spcAft>
              <a:buSzPts val="2200"/>
              <a:buChar char="•"/>
            </a:pPr>
            <a:r>
              <a:rPr lang="en-IN"/>
              <a:t>When the image cannot be loaded, the </a:t>
            </a:r>
            <a:r>
              <a:rPr b="1" lang="en-IN"/>
              <a:t>alt</a:t>
            </a:r>
            <a:r>
              <a:rPr lang="en-IN"/>
              <a:t> text is displayed instead. </a:t>
            </a:r>
            <a:endParaRPr/>
          </a:p>
          <a:p>
            <a:pPr indent="-368300" lvl="0" marL="457200" rtl="0" algn="l">
              <a:lnSpc>
                <a:spcPct val="100000"/>
              </a:lnSpc>
              <a:spcBef>
                <a:spcPts val="440"/>
              </a:spcBef>
              <a:spcAft>
                <a:spcPts val="0"/>
              </a:spcAft>
              <a:buSzPts val="2200"/>
              <a:buChar char="•"/>
            </a:pPr>
            <a:r>
              <a:rPr lang="en-IN"/>
              <a:t>The src attribute can contain: </a:t>
            </a:r>
            <a:endParaRPr/>
          </a:p>
          <a:p>
            <a:pPr indent="-368300" lvl="1" marL="914400" rtl="0" algn="l">
              <a:lnSpc>
                <a:spcPct val="100000"/>
              </a:lnSpc>
              <a:spcBef>
                <a:spcPts val="440"/>
              </a:spcBef>
              <a:spcAft>
                <a:spcPts val="0"/>
              </a:spcAft>
              <a:buSzPts val="2200"/>
              <a:buChar char="–"/>
            </a:pPr>
            <a:r>
              <a:rPr b="1" lang="en-IN"/>
              <a:t>Relative URL</a:t>
            </a:r>
            <a:r>
              <a:rPr lang="en-IN"/>
              <a:t> (e.g., images/photo.jpg) </a:t>
            </a:r>
            <a:endParaRPr/>
          </a:p>
          <a:p>
            <a:pPr indent="-368300" lvl="1" marL="914400" rtl="0" algn="l">
              <a:lnSpc>
                <a:spcPct val="100000"/>
              </a:lnSpc>
              <a:spcBef>
                <a:spcPts val="440"/>
              </a:spcBef>
              <a:spcAft>
                <a:spcPts val="0"/>
              </a:spcAft>
              <a:buSzPts val="2200"/>
              <a:buChar char="–"/>
            </a:pPr>
            <a:r>
              <a:rPr b="1" lang="en-IN"/>
              <a:t>Absolute URL</a:t>
            </a:r>
            <a:r>
              <a:rPr lang="en-IN"/>
              <a:t> (e.g., https://example.com/photo.jpg)</a:t>
            </a:r>
            <a:endParaRPr/>
          </a:p>
          <a:p>
            <a:pPr indent="0" lvl="0" marL="88900" rtl="0" algn="l">
              <a:lnSpc>
                <a:spcPct val="100000"/>
              </a:lnSpc>
              <a:spcBef>
                <a:spcPts val="440"/>
              </a:spcBef>
              <a:spcAft>
                <a:spcPts val="0"/>
              </a:spcAft>
              <a:buSzPts val="2200"/>
              <a:buNone/>
            </a:pPr>
            <a:r>
              <a:rPr b="1" lang="en-IN"/>
              <a:t>Syntax:</a:t>
            </a:r>
            <a:endParaRPr/>
          </a:p>
          <a:p>
            <a:pPr indent="0" lvl="0" marL="88900" rtl="0" algn="l">
              <a:lnSpc>
                <a:spcPct val="100000"/>
              </a:lnSpc>
              <a:spcBef>
                <a:spcPts val="440"/>
              </a:spcBef>
              <a:spcAft>
                <a:spcPts val="0"/>
              </a:spcAft>
              <a:buSzPts val="2200"/>
              <a:buNone/>
            </a:pPr>
            <a:r>
              <a:rPr lang="en-IN"/>
              <a:t>&lt;img src="img_chania.jpg" alt="Flowers in Chania"&gt;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The alt Attribute</a:t>
            </a:r>
            <a:endParaRPr/>
          </a:p>
        </p:txBody>
      </p:sp>
      <p:sp>
        <p:nvSpPr>
          <p:cNvPr id="400" name="Google Shape;400;p52"/>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required alt attribute provides an alternate text for an image, if the user for some reason cannot view it (because of slow connection, an error in the src attribute, or if the user uses a screen reader).</a:t>
            </a:r>
            <a:endParaRPr/>
          </a:p>
          <a:p>
            <a:pPr indent="-368300" lvl="0" marL="457200" rtl="0" algn="l">
              <a:lnSpc>
                <a:spcPct val="100000"/>
              </a:lnSpc>
              <a:spcBef>
                <a:spcPts val="440"/>
              </a:spcBef>
              <a:spcAft>
                <a:spcPts val="0"/>
              </a:spcAft>
              <a:buClr>
                <a:schemeClr val="dk1"/>
              </a:buClr>
              <a:buSzPts val="2200"/>
              <a:buChar char="•"/>
            </a:pPr>
            <a:r>
              <a:rPr lang="en-IN"/>
              <a:t>The value of the alt attribute should describe the image:</a:t>
            </a:r>
            <a:endParaRPr/>
          </a:p>
          <a:p>
            <a:pPr indent="0" lvl="0" marL="88900" rtl="0" algn="l">
              <a:lnSpc>
                <a:spcPct val="100000"/>
              </a:lnSpc>
              <a:spcBef>
                <a:spcPts val="440"/>
              </a:spcBef>
              <a:spcAft>
                <a:spcPts val="0"/>
              </a:spcAft>
              <a:buSzPts val="2200"/>
              <a:buNone/>
            </a:pPr>
            <a:r>
              <a:rPr b="1" lang="en-IN"/>
              <a:t>Syntax:</a:t>
            </a:r>
            <a:endParaRPr/>
          </a:p>
          <a:p>
            <a:pPr indent="0" lvl="0" marL="88900" rtl="0" algn="l">
              <a:lnSpc>
                <a:spcPct val="100000"/>
              </a:lnSpc>
              <a:spcBef>
                <a:spcPts val="440"/>
              </a:spcBef>
              <a:spcAft>
                <a:spcPts val="0"/>
              </a:spcAft>
              <a:buSzPts val="2200"/>
              <a:buNone/>
            </a:pPr>
            <a:r>
              <a:rPr lang="en-IN"/>
              <a:t>&lt;img src="img_chania.jpg" alt="Flowers in Chania"&gt;</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Image as a Link</a:t>
            </a:r>
            <a:endParaRPr/>
          </a:p>
        </p:txBody>
      </p:sp>
      <p:sp>
        <p:nvSpPr>
          <p:cNvPr id="406" name="Google Shape;406;p5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To use an image as a link, put the &lt;img&gt; tag inside the &lt;a&gt; tag:</a:t>
            </a:r>
            <a:endParaRPr/>
          </a:p>
          <a:p>
            <a:pPr indent="0" lvl="0" marL="88900" rtl="0" algn="l">
              <a:lnSpc>
                <a:spcPct val="100000"/>
              </a:lnSpc>
              <a:spcBef>
                <a:spcPts val="440"/>
              </a:spcBef>
              <a:spcAft>
                <a:spcPts val="0"/>
              </a:spcAft>
              <a:buSzPts val="2200"/>
              <a:buNone/>
            </a:pPr>
            <a:r>
              <a:rPr lang="en-IN" sz="1400"/>
              <a:t>&lt;!DOCTYPE html&gt;</a:t>
            </a:r>
            <a:endParaRPr/>
          </a:p>
          <a:p>
            <a:pPr indent="0" lvl="0" marL="88900" rtl="0" algn="l">
              <a:lnSpc>
                <a:spcPct val="100000"/>
              </a:lnSpc>
              <a:spcBef>
                <a:spcPts val="440"/>
              </a:spcBef>
              <a:spcAft>
                <a:spcPts val="0"/>
              </a:spcAft>
              <a:buSzPts val="2200"/>
              <a:buNone/>
            </a:pPr>
            <a:r>
              <a:rPr lang="en-IN" sz="1400"/>
              <a:t>&lt;html&gt;</a:t>
            </a:r>
            <a:endParaRPr/>
          </a:p>
          <a:p>
            <a:pPr indent="0" lvl="0" marL="88900" rtl="0" algn="l">
              <a:lnSpc>
                <a:spcPct val="100000"/>
              </a:lnSpc>
              <a:spcBef>
                <a:spcPts val="440"/>
              </a:spcBef>
              <a:spcAft>
                <a:spcPts val="0"/>
              </a:spcAft>
              <a:buSzPts val="2200"/>
              <a:buNone/>
            </a:pPr>
            <a:r>
              <a:rPr lang="en-IN" sz="1400"/>
              <a:t>&lt;body&gt;</a:t>
            </a:r>
            <a:endParaRPr/>
          </a:p>
          <a:p>
            <a:pPr indent="0" lvl="0" marL="88900" rtl="0" algn="l">
              <a:lnSpc>
                <a:spcPct val="100000"/>
              </a:lnSpc>
              <a:spcBef>
                <a:spcPts val="440"/>
              </a:spcBef>
              <a:spcAft>
                <a:spcPts val="0"/>
              </a:spcAft>
              <a:buSzPts val="2200"/>
              <a:buNone/>
            </a:pPr>
            <a:r>
              <a:t/>
            </a:r>
            <a:endParaRPr sz="1400"/>
          </a:p>
          <a:p>
            <a:pPr indent="0" lvl="0" marL="88900" rtl="0" algn="l">
              <a:lnSpc>
                <a:spcPct val="100000"/>
              </a:lnSpc>
              <a:spcBef>
                <a:spcPts val="440"/>
              </a:spcBef>
              <a:spcAft>
                <a:spcPts val="0"/>
              </a:spcAft>
              <a:buSzPts val="2200"/>
              <a:buNone/>
            </a:pPr>
            <a:r>
              <a:rPr lang="en-IN" sz="1400"/>
              <a:t>&lt;h2&gt;Image as a Link&lt;/h2&gt;</a:t>
            </a:r>
            <a:endParaRPr/>
          </a:p>
          <a:p>
            <a:pPr indent="0" lvl="0" marL="88900" rtl="0" algn="l">
              <a:lnSpc>
                <a:spcPct val="100000"/>
              </a:lnSpc>
              <a:spcBef>
                <a:spcPts val="440"/>
              </a:spcBef>
              <a:spcAft>
                <a:spcPts val="0"/>
              </a:spcAft>
              <a:buSzPts val="2200"/>
              <a:buNone/>
            </a:pPr>
            <a:r>
              <a:t/>
            </a:r>
            <a:endParaRPr sz="1400"/>
          </a:p>
          <a:p>
            <a:pPr indent="0" lvl="0" marL="88900" rtl="0" algn="l">
              <a:lnSpc>
                <a:spcPct val="100000"/>
              </a:lnSpc>
              <a:spcBef>
                <a:spcPts val="440"/>
              </a:spcBef>
              <a:spcAft>
                <a:spcPts val="0"/>
              </a:spcAft>
              <a:buSzPts val="2200"/>
              <a:buNone/>
            </a:pPr>
            <a:r>
              <a:rPr lang="en-IN" sz="1400"/>
              <a:t>&lt;p&gt;The image is a link. You can click on it.&lt;/p&gt;</a:t>
            </a:r>
            <a:endParaRPr/>
          </a:p>
          <a:p>
            <a:pPr indent="0" lvl="0" marL="88900" rtl="0" algn="l">
              <a:lnSpc>
                <a:spcPct val="100000"/>
              </a:lnSpc>
              <a:spcBef>
                <a:spcPts val="440"/>
              </a:spcBef>
              <a:spcAft>
                <a:spcPts val="0"/>
              </a:spcAft>
              <a:buSzPts val="2200"/>
              <a:buNone/>
            </a:pPr>
            <a:r>
              <a:t/>
            </a:r>
            <a:endParaRPr sz="1400"/>
          </a:p>
          <a:p>
            <a:pPr indent="0" lvl="0" marL="88900" rtl="0" algn="l">
              <a:lnSpc>
                <a:spcPct val="100000"/>
              </a:lnSpc>
              <a:spcBef>
                <a:spcPts val="440"/>
              </a:spcBef>
              <a:spcAft>
                <a:spcPts val="0"/>
              </a:spcAft>
              <a:buSzPts val="2200"/>
              <a:buNone/>
            </a:pPr>
            <a:r>
              <a:rPr lang="en-IN" sz="1400"/>
              <a:t>&lt;a href="default.asp"&gt;</a:t>
            </a:r>
            <a:endParaRPr/>
          </a:p>
          <a:p>
            <a:pPr indent="0" lvl="0" marL="88900" rtl="0" algn="l">
              <a:lnSpc>
                <a:spcPct val="100000"/>
              </a:lnSpc>
              <a:spcBef>
                <a:spcPts val="440"/>
              </a:spcBef>
              <a:spcAft>
                <a:spcPts val="0"/>
              </a:spcAft>
              <a:buSzPts val="2200"/>
              <a:buNone/>
            </a:pPr>
            <a:r>
              <a:rPr lang="en-IN" sz="1400"/>
              <a:t>&lt;img src="smiley.gif" alt="HTML tutorial" style="width:42px;height:42px;"&gt;</a:t>
            </a:r>
            <a:endParaRPr/>
          </a:p>
          <a:p>
            <a:pPr indent="0" lvl="0" marL="88900" rtl="0" algn="l">
              <a:lnSpc>
                <a:spcPct val="100000"/>
              </a:lnSpc>
              <a:spcBef>
                <a:spcPts val="440"/>
              </a:spcBef>
              <a:spcAft>
                <a:spcPts val="0"/>
              </a:spcAft>
              <a:buSzPts val="2200"/>
              <a:buNone/>
            </a:pPr>
            <a:r>
              <a:rPr lang="en-IN" sz="1400"/>
              <a:t>&lt;/a&gt;</a:t>
            </a:r>
            <a:endParaRPr/>
          </a:p>
          <a:p>
            <a:pPr indent="0" lvl="0" marL="88900" rtl="0" algn="l">
              <a:lnSpc>
                <a:spcPct val="100000"/>
              </a:lnSpc>
              <a:spcBef>
                <a:spcPts val="440"/>
              </a:spcBef>
              <a:spcAft>
                <a:spcPts val="0"/>
              </a:spcAft>
              <a:buSzPts val="2200"/>
              <a:buNone/>
            </a:pPr>
            <a:r>
              <a:t/>
            </a:r>
            <a:endParaRPr sz="1400"/>
          </a:p>
          <a:p>
            <a:pPr indent="0" lvl="0" marL="88900" rtl="0" algn="l">
              <a:lnSpc>
                <a:spcPct val="100000"/>
              </a:lnSpc>
              <a:spcBef>
                <a:spcPts val="440"/>
              </a:spcBef>
              <a:spcAft>
                <a:spcPts val="0"/>
              </a:spcAft>
              <a:buSzPts val="2200"/>
              <a:buNone/>
            </a:pPr>
            <a:r>
              <a:rPr lang="en-IN" sz="1400"/>
              <a:t>&lt;/body&gt;</a:t>
            </a:r>
            <a:endParaRPr/>
          </a:p>
          <a:p>
            <a:pPr indent="0" lvl="0" marL="88900" rtl="0" algn="l">
              <a:lnSpc>
                <a:spcPct val="100000"/>
              </a:lnSpc>
              <a:spcBef>
                <a:spcPts val="440"/>
              </a:spcBef>
              <a:spcAft>
                <a:spcPts val="0"/>
              </a:spcAft>
              <a:buSzPts val="2200"/>
              <a:buNone/>
            </a:pPr>
            <a:r>
              <a:rPr lang="en-IN" sz="1400"/>
              <a:t>&lt;/html&gt;</a:t>
            </a:r>
            <a:endParaRPr/>
          </a:p>
        </p:txBody>
      </p:sp>
      <p:pic>
        <p:nvPicPr>
          <p:cNvPr id="407" name="Google Shape;407;p53"/>
          <p:cNvPicPr preferRelativeResize="0"/>
          <p:nvPr/>
        </p:nvPicPr>
        <p:blipFill rotWithShape="1">
          <a:blip r:embed="rId3">
            <a:alphaModFix/>
          </a:blip>
          <a:srcRect b="0" l="0" r="0" t="0"/>
          <a:stretch/>
        </p:blipFill>
        <p:spPr>
          <a:xfrm>
            <a:off x="5601184" y="5082106"/>
            <a:ext cx="3010161" cy="1348857"/>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
        <p:nvSpPr>
          <p:cNvPr id="408" name="Google Shape;408;p53"/>
          <p:cNvSpPr txBox="1"/>
          <p:nvPr/>
        </p:nvSpPr>
        <p:spPr>
          <a:xfrm>
            <a:off x="5548820" y="4548706"/>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Common Image Formats</a:t>
            </a:r>
            <a:endParaRPr/>
          </a:p>
        </p:txBody>
      </p:sp>
      <p:graphicFrame>
        <p:nvGraphicFramePr>
          <p:cNvPr id="414" name="Google Shape;414;p54"/>
          <p:cNvGraphicFramePr/>
          <p:nvPr/>
        </p:nvGraphicFramePr>
        <p:xfrm>
          <a:off x="720624" y="2384901"/>
          <a:ext cx="3000000" cy="3000000"/>
        </p:xfrm>
        <a:graphic>
          <a:graphicData uri="http://schemas.openxmlformats.org/drawingml/2006/table">
            <a:tbl>
              <a:tblPr>
                <a:noFill/>
                <a:tableStyleId>{D8F4504F-589A-4DF1-8CD4-15B5E9E6C929}</a:tableStyleId>
              </a:tblPr>
              <a:tblGrid>
                <a:gridCol w="2567575"/>
                <a:gridCol w="2567575"/>
                <a:gridCol w="2567575"/>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Abbreviation</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File Format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File Extension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APNG</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Animated Portable Network Graphics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.apng</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GIF</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Graphics Interchange Format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.gif</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ICO</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Microsoft Icon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.ico, .cur</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JPEG</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Joint Photographic Expert Group image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.jpg, .jpeg, .jfif, .pjpeg, .pjp</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PNG</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Portable Network Graphics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.png</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SVG</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Scalable Vector Graphics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.svg</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5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Tables</a:t>
            </a:r>
            <a:endParaRPr/>
          </a:p>
        </p:txBody>
      </p:sp>
      <p:sp>
        <p:nvSpPr>
          <p:cNvPr id="420" name="Google Shape;420;p5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HTML tables allow web developers to arrange data into rows and columns.</a:t>
            </a:r>
            <a:endParaRPr/>
          </a:p>
          <a:p>
            <a:pPr indent="0" lvl="0" marL="88900" rtl="0" algn="l">
              <a:lnSpc>
                <a:spcPct val="100000"/>
              </a:lnSpc>
              <a:spcBef>
                <a:spcPts val="440"/>
              </a:spcBef>
              <a:spcAft>
                <a:spcPts val="0"/>
              </a:spcAft>
              <a:buSzPts val="2200"/>
              <a:buNone/>
            </a:pPr>
            <a:r>
              <a:t/>
            </a:r>
            <a:endParaRPr/>
          </a:p>
        </p:txBody>
      </p:sp>
      <p:graphicFrame>
        <p:nvGraphicFramePr>
          <p:cNvPr id="421" name="Google Shape;421;p55"/>
          <p:cNvGraphicFramePr/>
          <p:nvPr/>
        </p:nvGraphicFramePr>
        <p:xfrm>
          <a:off x="842536" y="2567781"/>
          <a:ext cx="3000000" cy="3000000"/>
        </p:xfrm>
        <a:graphic>
          <a:graphicData uri="http://schemas.openxmlformats.org/drawingml/2006/table">
            <a:tbl>
              <a:tblPr>
                <a:noFill/>
                <a:tableStyleId>{D8F4504F-589A-4DF1-8CD4-15B5E9E6C929}</a:tableStyleId>
              </a:tblPr>
              <a:tblGrid>
                <a:gridCol w="2486300"/>
                <a:gridCol w="2486300"/>
                <a:gridCol w="2486300"/>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Company</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Contact</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Country</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Alfreds Futterkiste</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Maria Anders</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Germany</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Centro comercial Moctezuma</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Francisco Chang</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Mexico</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Ernst Handel</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Roland Mendel</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Austria</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Island Trading</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Helen Bennett</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UK</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Laughing Bacchus Winecellars</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Yoshi Tannamuri</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Canada</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Magazzini Alimentari Riuniti</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Giovanni Rovelli</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arial"/>
                          <a:ea typeface="arial"/>
                          <a:cs typeface="arial"/>
                          <a:sym typeface="arial"/>
                        </a:rPr>
                        <a:t>Italy</a:t>
                      </a:r>
                      <a:endParaRPr/>
                    </a:p>
                  </a:txBody>
                  <a:tcPr marT="60950" marB="60950" marR="60950" marL="60950">
                    <a:lnL cap="flat" cmpd="sng" w="9525">
                      <a:solidFill>
                        <a:srgbClr val="DDDDDD"/>
                      </a:solidFill>
                      <a:prstDash val="solid"/>
                      <a:round/>
                      <a:headEnd len="sm" w="sm" type="none"/>
                      <a:tailEnd len="sm" w="sm" type="none"/>
                    </a:lnL>
                    <a:lnR cap="flat" cmpd="sng" w="9525">
                      <a:solidFill>
                        <a:srgbClr val="DDDDDD"/>
                      </a:solidFill>
                      <a:prstDash val="solid"/>
                      <a:round/>
                      <a:headEnd len="sm" w="sm" type="none"/>
                      <a:tailEnd len="sm" w="sm" type="none"/>
                    </a:lnR>
                    <a:lnT cap="flat" cmpd="sng" w="9525">
                      <a:solidFill>
                        <a:srgbClr val="DDDDDD"/>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br>
              <a:rPr b="1" lang="en-IN"/>
            </a:br>
            <a:r>
              <a:rPr b="1" lang="en-IN"/>
              <a:t>HTML &lt;table&gt; Tag</a:t>
            </a:r>
            <a:br>
              <a:rPr b="1" lang="en-IN"/>
            </a:br>
            <a:endParaRPr b="1"/>
          </a:p>
        </p:txBody>
      </p:sp>
      <p:sp>
        <p:nvSpPr>
          <p:cNvPr id="427" name="Google Shape;427;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
        <p:nvSpPr>
          <p:cNvPr id="428" name="Google Shape;428;p56"/>
          <p:cNvSpPr txBox="1"/>
          <p:nvPr>
            <p:ph idx="1" type="body"/>
          </p:nvPr>
        </p:nvSpPr>
        <p:spPr>
          <a:xfrm>
            <a:off x="95250" y="1712913"/>
            <a:ext cx="8953500" cy="1938337"/>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b="0" i="0" lang="en-IN" sz="2400" u="none" cap="none" strike="noStrike">
                <a:solidFill>
                  <a:schemeClr val="dk1"/>
                </a:solidFill>
                <a:latin typeface="Calibri"/>
                <a:ea typeface="Calibri"/>
                <a:cs typeface="Calibri"/>
                <a:sym typeface="Calibri"/>
              </a:rPr>
              <a:t>An HTML table consists of one &lt;table&gt; element and one or more &lt;tr&gt;, &lt;th&gt;, &lt;td&gt; elements.</a:t>
            </a:r>
            <a:endParaRPr/>
          </a:p>
          <a:p>
            <a:pPr indent="0" lvl="0" marL="0" marR="0" rtl="0" algn="just">
              <a:lnSpc>
                <a:spcPct val="100000"/>
              </a:lnSpc>
              <a:spcBef>
                <a:spcPts val="0"/>
              </a:spcBef>
              <a:spcAft>
                <a:spcPts val="0"/>
              </a:spcAft>
              <a:buClr>
                <a:schemeClr val="dk1"/>
              </a:buClr>
              <a:buSzPts val="2400"/>
              <a:buFont typeface="Arial"/>
              <a:buNone/>
            </a:pPr>
            <a:r>
              <a:rPr b="0" i="0" lang="en-IN" sz="2400" u="none" cap="none" strike="noStrike">
                <a:solidFill>
                  <a:schemeClr val="dk1"/>
                </a:solidFill>
                <a:latin typeface="Calibri"/>
                <a:ea typeface="Calibri"/>
                <a:cs typeface="Calibri"/>
                <a:sym typeface="Calibri"/>
              </a:rPr>
              <a:t>The &lt;tr&gt; element defines a table row, </a:t>
            </a:r>
            <a:endParaRPr b="0" i="0" sz="24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2400"/>
              <a:buFont typeface="Arial"/>
              <a:buNone/>
            </a:pPr>
            <a:r>
              <a:rPr b="0" i="0" lang="en-IN" sz="2400" u="none" cap="none" strike="noStrike">
                <a:solidFill>
                  <a:schemeClr val="dk1"/>
                </a:solidFill>
                <a:latin typeface="Calibri"/>
                <a:ea typeface="Calibri"/>
                <a:cs typeface="Calibri"/>
                <a:sym typeface="Calibri"/>
              </a:rPr>
              <a:t>the &lt;th&gt; element defines a table header, </a:t>
            </a:r>
            <a:endParaRPr b="0" i="0" sz="24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2400"/>
              <a:buFont typeface="Arial"/>
              <a:buNone/>
            </a:pPr>
            <a:r>
              <a:rPr b="0" i="0" lang="en-IN" sz="2400" u="none" cap="none" strike="noStrike">
                <a:solidFill>
                  <a:schemeClr val="dk1"/>
                </a:solidFill>
                <a:latin typeface="Calibri"/>
                <a:ea typeface="Calibri"/>
                <a:cs typeface="Calibri"/>
                <a:sym typeface="Calibri"/>
              </a:rPr>
              <a:t>and the &lt;td&gt; element defines a table cell.</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Example</a:t>
            </a:r>
            <a:endParaRPr/>
          </a:p>
        </p:txBody>
      </p:sp>
      <p:sp>
        <p:nvSpPr>
          <p:cNvPr id="434" name="Google Shape;434;p57"/>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600"/>
              <a:buNone/>
            </a:pPr>
            <a:r>
              <a:rPr lang="en-IN" sz="1600"/>
              <a:t>&lt;!DOCTYPE html&gt;</a:t>
            </a:r>
            <a:endParaRPr/>
          </a:p>
          <a:p>
            <a:pPr indent="0" lvl="0" marL="0" rtl="0" algn="l">
              <a:lnSpc>
                <a:spcPct val="100000"/>
              </a:lnSpc>
              <a:spcBef>
                <a:spcPts val="320"/>
              </a:spcBef>
              <a:spcAft>
                <a:spcPts val="0"/>
              </a:spcAft>
              <a:buClr>
                <a:schemeClr val="dk1"/>
              </a:buClr>
              <a:buSzPts val="1600"/>
              <a:buNone/>
            </a:pPr>
            <a:r>
              <a:rPr lang="en-IN" sz="1600"/>
              <a:t>&lt;html&gt;</a:t>
            </a:r>
            <a:endParaRPr/>
          </a:p>
          <a:p>
            <a:pPr indent="0" lvl="0" marL="0" rtl="0" algn="l">
              <a:lnSpc>
                <a:spcPct val="100000"/>
              </a:lnSpc>
              <a:spcBef>
                <a:spcPts val="320"/>
              </a:spcBef>
              <a:spcAft>
                <a:spcPts val="0"/>
              </a:spcAft>
              <a:buClr>
                <a:schemeClr val="dk1"/>
              </a:buClr>
              <a:buSzPts val="1600"/>
              <a:buNone/>
            </a:pPr>
            <a:r>
              <a:rPr lang="en-IN" sz="1600"/>
              <a:t>&lt;head&gt;</a:t>
            </a:r>
            <a:endParaRPr/>
          </a:p>
          <a:p>
            <a:pPr indent="0" lvl="0" marL="0" rtl="0" algn="l">
              <a:lnSpc>
                <a:spcPct val="100000"/>
              </a:lnSpc>
              <a:spcBef>
                <a:spcPts val="320"/>
              </a:spcBef>
              <a:spcAft>
                <a:spcPts val="0"/>
              </a:spcAft>
              <a:buClr>
                <a:schemeClr val="dk1"/>
              </a:buClr>
              <a:buSzPts val="1600"/>
              <a:buNone/>
            </a:pPr>
            <a:r>
              <a:rPr lang="en-IN" sz="1600"/>
              <a:t>&lt;style&gt;</a:t>
            </a:r>
            <a:endParaRPr/>
          </a:p>
          <a:p>
            <a:pPr indent="0" lvl="0" marL="0" rtl="0" algn="l">
              <a:lnSpc>
                <a:spcPct val="100000"/>
              </a:lnSpc>
              <a:spcBef>
                <a:spcPts val="320"/>
              </a:spcBef>
              <a:spcAft>
                <a:spcPts val="0"/>
              </a:spcAft>
              <a:buClr>
                <a:schemeClr val="dk1"/>
              </a:buClr>
              <a:buSzPts val="1600"/>
              <a:buNone/>
            </a:pPr>
            <a:r>
              <a:rPr lang="en-IN" sz="1600"/>
              <a:t>bordertable, th, td {</a:t>
            </a:r>
            <a:endParaRPr/>
          </a:p>
          <a:p>
            <a:pPr indent="0" lvl="0" marL="0" rtl="0" algn="l">
              <a:lnSpc>
                <a:spcPct val="100000"/>
              </a:lnSpc>
              <a:spcBef>
                <a:spcPts val="320"/>
              </a:spcBef>
              <a:spcAft>
                <a:spcPts val="0"/>
              </a:spcAft>
              <a:buClr>
                <a:schemeClr val="dk1"/>
              </a:buClr>
              <a:buSzPts val="1600"/>
              <a:buNone/>
            </a:pPr>
            <a:r>
              <a:rPr lang="en-IN" sz="1600"/>
              <a:t>: 1px solid black;</a:t>
            </a:r>
            <a:endParaRPr/>
          </a:p>
          <a:p>
            <a:pPr indent="0" lvl="0" marL="0" rtl="0" algn="l">
              <a:lnSpc>
                <a:spcPct val="100000"/>
              </a:lnSpc>
              <a:spcBef>
                <a:spcPts val="320"/>
              </a:spcBef>
              <a:spcAft>
                <a:spcPts val="0"/>
              </a:spcAft>
              <a:buClr>
                <a:schemeClr val="dk1"/>
              </a:buClr>
              <a:buSzPts val="1600"/>
              <a:buNone/>
            </a:pPr>
            <a:r>
              <a:rPr lang="en-IN" sz="1600"/>
              <a:t>}</a:t>
            </a:r>
            <a:endParaRPr/>
          </a:p>
          <a:p>
            <a:pPr indent="0" lvl="0" marL="0" rtl="0" algn="l">
              <a:lnSpc>
                <a:spcPct val="100000"/>
              </a:lnSpc>
              <a:spcBef>
                <a:spcPts val="320"/>
              </a:spcBef>
              <a:spcAft>
                <a:spcPts val="0"/>
              </a:spcAft>
              <a:buClr>
                <a:schemeClr val="dk1"/>
              </a:buClr>
              <a:buSzPts val="1600"/>
              <a:buNone/>
            </a:pPr>
            <a:r>
              <a:rPr lang="en-IN" sz="1600"/>
              <a:t>Th, td {</a:t>
            </a:r>
            <a:endParaRPr/>
          </a:p>
          <a:p>
            <a:pPr indent="0" lvl="0" marL="0" rtl="0" algn="l">
              <a:lnSpc>
                <a:spcPct val="100000"/>
              </a:lnSpc>
              <a:spcBef>
                <a:spcPts val="320"/>
              </a:spcBef>
              <a:spcAft>
                <a:spcPts val="0"/>
              </a:spcAft>
              <a:buClr>
                <a:schemeClr val="dk1"/>
              </a:buClr>
              <a:buSzPts val="1600"/>
              <a:buNone/>
            </a:pPr>
            <a:r>
              <a:rPr lang="en-IN" sz="1600"/>
              <a:t>Padding: 10px;</a:t>
            </a:r>
            <a:endParaRPr/>
          </a:p>
          <a:p>
            <a:pPr indent="0" lvl="0" marL="0" rtl="0" algn="l">
              <a:lnSpc>
                <a:spcPct val="100000"/>
              </a:lnSpc>
              <a:spcBef>
                <a:spcPts val="320"/>
              </a:spcBef>
              <a:spcAft>
                <a:spcPts val="0"/>
              </a:spcAft>
              <a:buClr>
                <a:schemeClr val="dk1"/>
              </a:buClr>
              <a:buSzPts val="1600"/>
              <a:buNone/>
            </a:pPr>
            <a:r>
              <a:rPr lang="en-IN" sz="1600"/>
              <a:t>}</a:t>
            </a:r>
            <a:endParaRPr/>
          </a:p>
          <a:p>
            <a:pPr indent="0" lvl="0" marL="0" rtl="0" algn="l">
              <a:lnSpc>
                <a:spcPct val="100000"/>
              </a:lnSpc>
              <a:spcBef>
                <a:spcPts val="320"/>
              </a:spcBef>
              <a:spcAft>
                <a:spcPts val="0"/>
              </a:spcAft>
              <a:buClr>
                <a:schemeClr val="dk1"/>
              </a:buClr>
              <a:buSzPts val="1600"/>
              <a:buNone/>
            </a:pPr>
            <a:r>
              <a:rPr lang="en-IN" sz="1600"/>
              <a:t>&lt;/style&gt;</a:t>
            </a:r>
            <a:endParaRPr/>
          </a:p>
          <a:p>
            <a:pPr indent="0" lvl="0" marL="0" rtl="0" algn="l">
              <a:lnSpc>
                <a:spcPct val="100000"/>
              </a:lnSpc>
              <a:spcBef>
                <a:spcPts val="320"/>
              </a:spcBef>
              <a:spcAft>
                <a:spcPts val="0"/>
              </a:spcAft>
              <a:buClr>
                <a:schemeClr val="dk1"/>
              </a:buClr>
              <a:buSzPts val="1600"/>
              <a:buNone/>
            </a:pPr>
            <a:r>
              <a:rPr lang="en-IN" sz="1600"/>
              <a:t>&lt;/head&gt;</a:t>
            </a:r>
            <a:endParaRPr/>
          </a:p>
          <a:p>
            <a:pPr indent="0" lvl="0" marL="0" rtl="0" algn="l">
              <a:lnSpc>
                <a:spcPct val="100000"/>
              </a:lnSpc>
              <a:spcBef>
                <a:spcPts val="320"/>
              </a:spcBef>
              <a:spcAft>
                <a:spcPts val="0"/>
              </a:spcAft>
              <a:buClr>
                <a:schemeClr val="dk1"/>
              </a:buClr>
              <a:buSzPts val="1600"/>
              <a:buNone/>
            </a:pPr>
            <a:r>
              <a:rPr lang="en-IN" sz="1600"/>
              <a:t>&lt;body&gt;</a:t>
            </a:r>
            <a:endParaRPr/>
          </a:p>
          <a:p>
            <a:pPr indent="-241300" lvl="0" marL="342900" rtl="0" algn="l">
              <a:lnSpc>
                <a:spcPct val="100000"/>
              </a:lnSpc>
              <a:spcBef>
                <a:spcPts val="320"/>
              </a:spcBef>
              <a:spcAft>
                <a:spcPts val="0"/>
              </a:spcAft>
              <a:buClr>
                <a:schemeClr val="dk1"/>
              </a:buClr>
              <a:buSzPts val="1600"/>
              <a:buNone/>
            </a:pPr>
            <a:r>
              <a:t/>
            </a:r>
            <a:endParaRPr sz="1600"/>
          </a:p>
          <a:p>
            <a:pPr indent="-241300" lvl="0" marL="342900" rtl="0" algn="l">
              <a:lnSpc>
                <a:spcPct val="100000"/>
              </a:lnSpc>
              <a:spcBef>
                <a:spcPts val="320"/>
              </a:spcBef>
              <a:spcAft>
                <a:spcPts val="0"/>
              </a:spcAft>
              <a:buClr>
                <a:schemeClr val="dk1"/>
              </a:buClr>
              <a:buSzPts val="1600"/>
              <a:buNone/>
            </a:pPr>
            <a:r>
              <a:t/>
            </a:r>
            <a:endParaRPr sz="1600"/>
          </a:p>
        </p:txBody>
      </p:sp>
      <p:sp>
        <p:nvSpPr>
          <p:cNvPr id="435" name="Google Shape;435;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5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Example</a:t>
            </a:r>
            <a:endParaRPr/>
          </a:p>
        </p:txBody>
      </p:sp>
      <p:sp>
        <p:nvSpPr>
          <p:cNvPr id="441" name="Google Shape;441;p58"/>
          <p:cNvSpPr txBox="1"/>
          <p:nvPr>
            <p:ph idx="1" type="body"/>
          </p:nvPr>
        </p:nvSpPr>
        <p:spPr>
          <a:xfrm>
            <a:off x="85725" y="1090613"/>
            <a:ext cx="7073900" cy="475297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None/>
            </a:pPr>
            <a:r>
              <a:rPr lang="en-IN" sz="1400"/>
              <a:t>&lt;h1&gt;The table element&lt;/h1&gt;</a:t>
            </a:r>
            <a:endParaRPr/>
          </a:p>
          <a:p>
            <a:pPr indent="0" lvl="0" marL="0" rtl="0" algn="l">
              <a:lnSpc>
                <a:spcPct val="100000"/>
              </a:lnSpc>
              <a:spcBef>
                <a:spcPts val="280"/>
              </a:spcBef>
              <a:spcAft>
                <a:spcPts val="0"/>
              </a:spcAft>
              <a:buClr>
                <a:schemeClr val="dk1"/>
              </a:buClr>
              <a:buSzPts val="1400"/>
              <a:buNone/>
            </a:pPr>
            <a:r>
              <a:t/>
            </a:r>
            <a:endParaRPr sz="1400"/>
          </a:p>
          <a:p>
            <a:pPr indent="0" lvl="0" marL="0" rtl="0" algn="l">
              <a:lnSpc>
                <a:spcPct val="100000"/>
              </a:lnSpc>
              <a:spcBef>
                <a:spcPts val="280"/>
              </a:spcBef>
              <a:spcAft>
                <a:spcPts val="0"/>
              </a:spcAft>
              <a:buClr>
                <a:schemeClr val="dk1"/>
              </a:buClr>
              <a:buSzPts val="1400"/>
              <a:buNone/>
            </a:pPr>
            <a:r>
              <a:rPr lang="en-IN" sz="1400"/>
              <a:t>&lt;table style = “width:500px”&gt;</a:t>
            </a:r>
            <a:endParaRPr/>
          </a:p>
          <a:p>
            <a:pPr indent="0" lvl="0" marL="0" rtl="0" algn="l">
              <a:lnSpc>
                <a:spcPct val="100000"/>
              </a:lnSpc>
              <a:spcBef>
                <a:spcPts val="280"/>
              </a:spcBef>
              <a:spcAft>
                <a:spcPts val="0"/>
              </a:spcAft>
              <a:buClr>
                <a:schemeClr val="dk1"/>
              </a:buClr>
              <a:buSzPts val="1400"/>
              <a:buNone/>
            </a:pPr>
            <a:r>
              <a:rPr lang="en-IN" sz="1400"/>
              <a:t>&lt;table style = “background-color:#000000”&gt;</a:t>
            </a:r>
            <a:endParaRPr/>
          </a:p>
          <a:p>
            <a:pPr indent="0" lvl="0" marL="0" rtl="0" algn="l">
              <a:lnSpc>
                <a:spcPct val="100000"/>
              </a:lnSpc>
              <a:spcBef>
                <a:spcPts val="280"/>
              </a:spcBef>
              <a:spcAft>
                <a:spcPts val="0"/>
              </a:spcAft>
              <a:buClr>
                <a:schemeClr val="dk1"/>
              </a:buClr>
              <a:buSzPts val="1400"/>
              <a:buNone/>
            </a:pPr>
            <a:r>
              <a:rPr lang="en-IN" sz="1400"/>
              <a:t>&lt;table style = “float:right”&gt;</a:t>
            </a:r>
            <a:endParaRPr/>
          </a:p>
          <a:p>
            <a:pPr indent="0" lvl="0" marL="0" rtl="0" algn="l">
              <a:lnSpc>
                <a:spcPct val="100000"/>
              </a:lnSpc>
              <a:spcBef>
                <a:spcPts val="280"/>
              </a:spcBef>
              <a:spcAft>
                <a:spcPts val="0"/>
              </a:spcAft>
              <a:buClr>
                <a:schemeClr val="dk1"/>
              </a:buClr>
              <a:buSzPts val="1400"/>
              <a:buNone/>
            </a:pPr>
            <a:r>
              <a:t/>
            </a:r>
            <a:endParaRPr sz="1400"/>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    &lt;th&gt;Month&lt;/th&gt;</a:t>
            </a:r>
            <a:endParaRPr/>
          </a:p>
          <a:p>
            <a:pPr indent="0" lvl="0" marL="0" rtl="0" algn="l">
              <a:lnSpc>
                <a:spcPct val="100000"/>
              </a:lnSpc>
              <a:spcBef>
                <a:spcPts val="280"/>
              </a:spcBef>
              <a:spcAft>
                <a:spcPts val="0"/>
              </a:spcAft>
              <a:buClr>
                <a:schemeClr val="dk1"/>
              </a:buClr>
              <a:buSzPts val="1400"/>
              <a:buNone/>
            </a:pPr>
            <a:r>
              <a:rPr lang="en-IN" sz="1400"/>
              <a:t>    &lt;th&gt;Savings&lt;/th&gt;</a:t>
            </a:r>
            <a:endParaRPr/>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    &lt;td&gt;January&lt;/td&gt;</a:t>
            </a:r>
            <a:endParaRPr/>
          </a:p>
          <a:p>
            <a:pPr indent="0" lvl="0" marL="0" rtl="0" algn="l">
              <a:lnSpc>
                <a:spcPct val="100000"/>
              </a:lnSpc>
              <a:spcBef>
                <a:spcPts val="280"/>
              </a:spcBef>
              <a:spcAft>
                <a:spcPts val="0"/>
              </a:spcAft>
              <a:buClr>
                <a:schemeClr val="dk1"/>
              </a:buClr>
              <a:buSzPts val="1400"/>
              <a:buNone/>
            </a:pPr>
            <a:r>
              <a:rPr lang="en-IN" sz="1400"/>
              <a:t>    &lt;td&gt;$100&lt;/td&gt;</a:t>
            </a:r>
            <a:endParaRPr/>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    &lt;td&gt;February&lt;/td&gt;</a:t>
            </a:r>
            <a:endParaRPr/>
          </a:p>
          <a:p>
            <a:pPr indent="0" lvl="0" marL="0" rtl="0" algn="l">
              <a:lnSpc>
                <a:spcPct val="100000"/>
              </a:lnSpc>
              <a:spcBef>
                <a:spcPts val="280"/>
              </a:spcBef>
              <a:spcAft>
                <a:spcPts val="0"/>
              </a:spcAft>
              <a:buClr>
                <a:schemeClr val="dk1"/>
              </a:buClr>
              <a:buSzPts val="1400"/>
              <a:buNone/>
            </a:pPr>
            <a:r>
              <a:rPr lang="en-IN" sz="1400"/>
              <a:t>    &lt;td&gt;$80&lt;/td&gt;</a:t>
            </a:r>
            <a:endParaRPr/>
          </a:p>
          <a:p>
            <a:pPr indent="0" lvl="0" marL="0" rtl="0" algn="l">
              <a:lnSpc>
                <a:spcPct val="100000"/>
              </a:lnSpc>
              <a:spcBef>
                <a:spcPts val="280"/>
              </a:spcBef>
              <a:spcAft>
                <a:spcPts val="0"/>
              </a:spcAft>
              <a:buClr>
                <a:schemeClr val="dk1"/>
              </a:buClr>
              <a:buSzPts val="1400"/>
              <a:buNone/>
            </a:pPr>
            <a:r>
              <a:rPr lang="en-IN" sz="1400"/>
              <a:t>  &lt;/tr&gt;</a:t>
            </a:r>
            <a:endParaRPr/>
          </a:p>
          <a:p>
            <a:pPr indent="0" lvl="0" marL="0" rtl="0" algn="l">
              <a:lnSpc>
                <a:spcPct val="100000"/>
              </a:lnSpc>
              <a:spcBef>
                <a:spcPts val="280"/>
              </a:spcBef>
              <a:spcAft>
                <a:spcPts val="0"/>
              </a:spcAft>
              <a:buClr>
                <a:schemeClr val="dk1"/>
              </a:buClr>
              <a:buSzPts val="1400"/>
              <a:buNone/>
            </a:pPr>
            <a:r>
              <a:rPr lang="en-IN" sz="1400"/>
              <a:t>&lt;/table&gt;</a:t>
            </a:r>
            <a:endParaRPr/>
          </a:p>
          <a:p>
            <a:pPr indent="0" lvl="0" marL="0" rtl="0" algn="l">
              <a:lnSpc>
                <a:spcPct val="100000"/>
              </a:lnSpc>
              <a:spcBef>
                <a:spcPts val="280"/>
              </a:spcBef>
              <a:spcAft>
                <a:spcPts val="0"/>
              </a:spcAft>
              <a:buClr>
                <a:schemeClr val="dk1"/>
              </a:buClr>
              <a:buSzPts val="1400"/>
              <a:buNone/>
            </a:pPr>
            <a:r>
              <a:rPr lang="en-IN" sz="1400"/>
              <a:t>&lt;/body&gt;</a:t>
            </a:r>
            <a:endParaRPr/>
          </a:p>
          <a:p>
            <a:pPr indent="-342900" lvl="0" marL="342900" rtl="0" algn="l">
              <a:lnSpc>
                <a:spcPct val="100000"/>
              </a:lnSpc>
              <a:spcBef>
                <a:spcPts val="280"/>
              </a:spcBef>
              <a:spcAft>
                <a:spcPts val="0"/>
              </a:spcAft>
              <a:buClr>
                <a:schemeClr val="dk1"/>
              </a:buClr>
              <a:buSzPts val="1400"/>
              <a:buChar char="•"/>
            </a:pPr>
            <a:r>
              <a:rPr lang="en-IN" sz="1400"/>
              <a:t>&lt;/html&gt;</a:t>
            </a:r>
            <a:endParaRPr/>
          </a:p>
          <a:p>
            <a:pPr indent="-254000" lvl="0" marL="342900" rtl="0" algn="l">
              <a:lnSpc>
                <a:spcPct val="100000"/>
              </a:lnSpc>
              <a:spcBef>
                <a:spcPts val="280"/>
              </a:spcBef>
              <a:spcAft>
                <a:spcPts val="0"/>
              </a:spcAft>
              <a:buClr>
                <a:schemeClr val="dk1"/>
              </a:buClr>
              <a:buSzPts val="1400"/>
              <a:buNone/>
            </a:pPr>
            <a:r>
              <a:t/>
            </a:r>
            <a:endParaRPr sz="1400"/>
          </a:p>
        </p:txBody>
      </p:sp>
      <p:sp>
        <p:nvSpPr>
          <p:cNvPr id="442" name="Google Shape;442;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graphicFrame>
        <p:nvGraphicFramePr>
          <p:cNvPr id="443" name="Google Shape;443;p58"/>
          <p:cNvGraphicFramePr/>
          <p:nvPr/>
        </p:nvGraphicFramePr>
        <p:xfrm>
          <a:off x="5249863" y="2703513"/>
          <a:ext cx="3000000" cy="3000000"/>
        </p:xfrm>
        <a:graphic>
          <a:graphicData uri="http://schemas.openxmlformats.org/drawingml/2006/table">
            <a:tbl>
              <a:tblPr>
                <a:noFill/>
                <a:tableStyleId>{D8F4504F-589A-4DF1-8CD4-15B5E9E6C929}</a:tableStyleId>
              </a:tblPr>
              <a:tblGrid>
                <a:gridCol w="1666875"/>
                <a:gridCol w="1666875"/>
              </a:tblGrid>
              <a:tr h="678350">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Month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Savings</a:t>
                      </a:r>
                      <a:endParaRPr sz="1400" u="none" cap="none" strike="noStrike"/>
                    </a:p>
                  </a:txBody>
                  <a:tcPr marT="45725" marB="45725" marR="91450" marL="91450"/>
                </a:tc>
              </a:tr>
              <a:tr h="757000">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January</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$100</a:t>
                      </a:r>
                      <a:endParaRPr sz="1400" u="none" cap="none" strike="noStrike"/>
                    </a:p>
                  </a:txBody>
                  <a:tcPr marT="45725" marB="45725" marR="91450" marL="91450"/>
                </a:tc>
              </a:tr>
              <a:tr h="757000">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Feb</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300"/>
                        <a:buFont typeface="Arial"/>
                        <a:buNone/>
                      </a:pPr>
                      <a:r>
                        <a:rPr lang="en-IN" sz="1300" u="none" cap="none" strike="noStrike"/>
                        <a:t>$80</a:t>
                      </a:r>
                      <a:endParaRPr sz="1400" u="none" cap="none" strike="noStrike"/>
                    </a:p>
                  </a:txBody>
                  <a:tcPr marT="45725" marB="45725" marR="91450" marL="91450"/>
                </a:tc>
              </a:tr>
            </a:tbl>
          </a:graphicData>
        </a:graphic>
      </p:graphicFrame>
      <p:sp>
        <p:nvSpPr>
          <p:cNvPr id="444" name="Google Shape;444;p58"/>
          <p:cNvSpPr txBox="1"/>
          <p:nvPr/>
        </p:nvSpPr>
        <p:spPr>
          <a:xfrm>
            <a:off x="5053781" y="2133600"/>
            <a:ext cx="220242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Arial"/>
                <a:ea typeface="Arial"/>
                <a:cs typeface="Arial"/>
                <a:sym typeface="Arial"/>
              </a:rPr>
              <a:t>Output:</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br>
              <a:rPr lang="en-IN">
                <a:solidFill>
                  <a:srgbClr val="000000"/>
                </a:solidFill>
                <a:latin typeface="Quattrocento Sans"/>
                <a:ea typeface="Quattrocento Sans"/>
                <a:cs typeface="Quattrocento Sans"/>
                <a:sym typeface="Quattrocento Sans"/>
              </a:rPr>
            </a:br>
            <a:r>
              <a:rPr b="1" lang="en-IN" sz="3000"/>
              <a:t>HTML &lt;caption&gt; Tag</a:t>
            </a:r>
            <a:br>
              <a:rPr b="1" lang="en-IN" sz="3000"/>
            </a:br>
            <a:endParaRPr b="1" sz="3000"/>
          </a:p>
        </p:txBody>
      </p:sp>
      <p:sp>
        <p:nvSpPr>
          <p:cNvPr id="450" name="Google Shape;450;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
        <p:nvSpPr>
          <p:cNvPr id="451" name="Google Shape;451;p59"/>
          <p:cNvSpPr/>
          <p:nvPr/>
        </p:nvSpPr>
        <p:spPr>
          <a:xfrm>
            <a:off x="95250" y="1322388"/>
            <a:ext cx="184150" cy="36830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452" name="Google Shape;452;p59"/>
          <p:cNvSpPr txBox="1"/>
          <p:nvPr/>
        </p:nvSpPr>
        <p:spPr>
          <a:xfrm>
            <a:off x="187325" y="1238250"/>
            <a:ext cx="8651875" cy="138588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800"/>
              <a:buFont typeface="Arial"/>
              <a:buNone/>
            </a:pPr>
            <a:r>
              <a:rPr b="0" i="0" lang="en-IN" sz="2800" u="none" cap="none" strike="noStrike">
                <a:solidFill>
                  <a:srgbClr val="000000"/>
                </a:solidFill>
                <a:latin typeface="Calibri"/>
                <a:ea typeface="Calibri"/>
                <a:cs typeface="Calibri"/>
                <a:sym typeface="Calibri"/>
              </a:rPr>
              <a:t>The </a:t>
            </a:r>
            <a:r>
              <a:rPr b="0" i="0" lang="en-IN" sz="2800" u="none" cap="none" strike="noStrike">
                <a:solidFill>
                  <a:srgbClr val="DC143C"/>
                </a:solidFill>
                <a:latin typeface="Calibri"/>
                <a:ea typeface="Calibri"/>
                <a:cs typeface="Calibri"/>
                <a:sym typeface="Calibri"/>
              </a:rPr>
              <a:t>&lt;caption&gt;</a:t>
            </a:r>
            <a:r>
              <a:rPr b="0" i="0" lang="en-IN" sz="2800" u="none" cap="none" strike="noStrike">
                <a:solidFill>
                  <a:srgbClr val="000000"/>
                </a:solidFill>
                <a:latin typeface="Calibri"/>
                <a:ea typeface="Calibri"/>
                <a:cs typeface="Calibri"/>
                <a:sym typeface="Calibri"/>
              </a:rPr>
              <a:t> tag defines a table caption.</a:t>
            </a:r>
            <a:endParaRPr b="0" i="0" sz="2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800"/>
              <a:buFont typeface="Arial"/>
              <a:buNone/>
            </a:pPr>
            <a:r>
              <a:rPr b="0" i="0" lang="en-IN" sz="2800" u="none" cap="none" strike="noStrike">
                <a:solidFill>
                  <a:srgbClr val="000000"/>
                </a:solidFill>
                <a:latin typeface="Calibri"/>
                <a:ea typeface="Calibri"/>
                <a:cs typeface="Calibri"/>
                <a:sym typeface="Calibri"/>
              </a:rPr>
              <a:t>The </a:t>
            </a:r>
            <a:r>
              <a:rPr b="0" i="0" lang="en-IN" sz="2800" u="none" cap="none" strike="noStrike">
                <a:solidFill>
                  <a:srgbClr val="DC143C"/>
                </a:solidFill>
                <a:latin typeface="Calibri"/>
                <a:ea typeface="Calibri"/>
                <a:cs typeface="Calibri"/>
                <a:sym typeface="Calibri"/>
              </a:rPr>
              <a:t>&lt;caption&gt;</a:t>
            </a:r>
            <a:r>
              <a:rPr b="0" i="0" lang="en-IN" sz="2800" u="none" cap="none" strike="noStrike">
                <a:solidFill>
                  <a:srgbClr val="000000"/>
                </a:solidFill>
                <a:latin typeface="Calibri"/>
                <a:ea typeface="Calibri"/>
                <a:cs typeface="Calibri"/>
                <a:sym typeface="Calibri"/>
              </a:rPr>
              <a:t> tag must be inserted immediately after the &lt;table&gt; tag.</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
        <p:nvSpPr>
          <p:cNvPr id="458" name="Google Shape;458;p60"/>
          <p:cNvSpPr txBox="1"/>
          <p:nvPr/>
        </p:nvSpPr>
        <p:spPr>
          <a:xfrm>
            <a:off x="176213" y="1046163"/>
            <a:ext cx="7935900" cy="569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&lt;!DOCTYPE html&gt;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&lt;html&gt;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&lt;head&gt;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&lt;style&gt;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table, th, td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border: 1px solid black;</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body</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background-image: url('image.jpg');</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&lt;/style&gt;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&lt;/head&gt;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&lt;body&gt;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&lt;table&gt;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&lt;caption style="text-align:right"&gt;My savings&lt;/caption&gt;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&lt;tr&gt;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&lt;th&gt;Month&lt;/th&gt;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&lt;th&gt;Savings&lt;/th&gt;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&lt;/tr&gt;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&lt;tr&gt;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&lt;td&gt;January&lt;/td&gt;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&lt;td&gt;$100&lt;/td&gt;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  &lt;/tr&gt;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&lt;/table&gt;</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Calibri"/>
                <a:ea typeface="Calibri"/>
                <a:cs typeface="Calibri"/>
                <a:sym typeface="Calibri"/>
              </a:rPr>
              <a:t>&lt;br&gt;</a:t>
            </a:r>
            <a:endParaRPr b="0" i="0" sz="1500"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
        <p:nvSpPr>
          <p:cNvPr id="464" name="Google Shape;464;p61"/>
          <p:cNvSpPr txBox="1"/>
          <p:nvPr/>
        </p:nvSpPr>
        <p:spPr>
          <a:xfrm>
            <a:off x="300050" y="1203325"/>
            <a:ext cx="6664200" cy="494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&lt;table&gt;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&lt;caption style="caption-side:bottom"&gt;My savings&lt;/caption&gt;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&lt;tr&gt;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&lt;th&gt;Month&lt;/th&gt;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&lt;th&gt;Savings&lt;/th&gt;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&lt;/tr&gt;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&lt;tr&gt;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&lt;td&gt;January&lt;/td&gt;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&lt;td&gt;$100&lt;/td&gt;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  &lt;/tr&gt;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&lt;/table&gt;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&lt;/body&gt;</a:t>
            </a:r>
            <a:endParaRPr b="0" i="0" sz="2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rPr b="0" i="0" lang="en-IN" sz="2100" u="none" cap="none" strike="noStrike">
                <a:solidFill>
                  <a:schemeClr val="dk1"/>
                </a:solidFill>
                <a:latin typeface="Calibri"/>
                <a:ea typeface="Calibri"/>
                <a:cs typeface="Calibri"/>
                <a:sym typeface="Calibri"/>
              </a:rPr>
              <a:t>&lt;/html&gt;</a:t>
            </a:r>
            <a:endParaRPr b="0" i="0" sz="23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HTML &lt;colgroup&gt; Tag</a:t>
            </a:r>
            <a:endParaRPr/>
          </a:p>
        </p:txBody>
      </p:sp>
      <p:sp>
        <p:nvSpPr>
          <p:cNvPr id="470" name="Google Shape;470;p62"/>
          <p:cNvSpPr txBox="1"/>
          <p:nvPr>
            <p:ph idx="1" type="body"/>
          </p:nvPr>
        </p:nvSpPr>
        <p:spPr>
          <a:xfrm>
            <a:off x="95250" y="1471613"/>
            <a:ext cx="8858250" cy="4752975"/>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200"/>
              <a:buChar char="•"/>
            </a:pPr>
            <a:r>
              <a:rPr lang="en-IN"/>
              <a:t>The &lt;colgroup&gt; tag specifies a group of one or more columns in a table for formatting.</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The &lt;colgroup&gt; tag is useful for applying styles to entire columns, instead of repeating the styles for each cell, for each row.</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Note: The &lt;colgroup&gt; tag must be a child of a &lt;table&gt; element, after any &lt;caption&gt; elements and before any &lt;thead&gt;, &lt;tbody&gt;, &lt;tfoot&gt;, and &lt;tr&gt; elements.</a:t>
            </a:r>
            <a:endParaRPr/>
          </a:p>
        </p:txBody>
      </p:sp>
      <p:sp>
        <p:nvSpPr>
          <p:cNvPr id="471" name="Google Shape;471;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pic>
        <p:nvPicPr>
          <p:cNvPr id="476" name="Google Shape;476;p63"/>
          <p:cNvPicPr preferRelativeResize="0"/>
          <p:nvPr>
            <p:ph idx="1" type="body"/>
          </p:nvPr>
        </p:nvPicPr>
        <p:blipFill rotWithShape="1">
          <a:blip r:embed="rId3">
            <a:alphaModFix/>
          </a:blip>
          <a:srcRect b="12723" l="0" r="23847" t="22103"/>
          <a:stretch/>
        </p:blipFill>
        <p:spPr>
          <a:xfrm>
            <a:off x="190500" y="1049125"/>
            <a:ext cx="8639100" cy="5027700"/>
          </a:xfrm>
          <a:prstGeom prst="rect">
            <a:avLst/>
          </a:prstGeom>
          <a:noFill/>
          <a:ln>
            <a:noFill/>
          </a:ln>
        </p:spPr>
      </p:pic>
      <p:sp>
        <p:nvSpPr>
          <p:cNvPr id="477" name="Google Shape;477;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How To Add a Border</a:t>
            </a:r>
            <a:br>
              <a:rPr lang="en-IN"/>
            </a:br>
            <a:endParaRPr/>
          </a:p>
        </p:txBody>
      </p:sp>
      <p:sp>
        <p:nvSpPr>
          <p:cNvPr id="483" name="Google Shape;483;p64"/>
          <p:cNvSpPr txBox="1"/>
          <p:nvPr>
            <p:ph idx="1" type="body"/>
          </p:nvPr>
        </p:nvSpPr>
        <p:spPr>
          <a:xfrm>
            <a:off x="152400" y="990600"/>
            <a:ext cx="8229600" cy="4525963"/>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200"/>
              <a:buChar char="•"/>
            </a:pPr>
            <a:r>
              <a:rPr lang="en-IN"/>
              <a:t>To add a border, use the CSS border property on table, th, and td elements:</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rgbClr val="FF0000"/>
              </a:buClr>
              <a:buSzPts val="2200"/>
              <a:buChar char="•"/>
            </a:pPr>
            <a:r>
              <a:rPr lang="en-IN">
                <a:solidFill>
                  <a:srgbClr val="FF0000"/>
                </a:solidFill>
              </a:rPr>
              <a:t>table, th, td {</a:t>
            </a:r>
            <a:br>
              <a:rPr lang="en-IN">
                <a:solidFill>
                  <a:srgbClr val="FF0000"/>
                </a:solidFill>
              </a:rPr>
            </a:br>
            <a:r>
              <a:rPr lang="en-IN">
                <a:solidFill>
                  <a:srgbClr val="FF0000"/>
                </a:solidFill>
              </a:rPr>
              <a:t>  border: 1px solid black;</a:t>
            </a:r>
            <a:br>
              <a:rPr lang="en-IN">
                <a:solidFill>
                  <a:srgbClr val="FF0000"/>
                </a:solidFill>
              </a:rPr>
            </a:br>
            <a:r>
              <a:rPr lang="en-IN">
                <a:solidFill>
                  <a:srgbClr val="FF0000"/>
                </a:solidFill>
              </a:rPr>
              <a:t>}</a:t>
            </a:r>
            <a:endParaRPr/>
          </a:p>
          <a:p>
            <a:pPr indent="-203200" lvl="0" marL="342900" rtl="0" algn="l">
              <a:lnSpc>
                <a:spcPct val="100000"/>
              </a:lnSpc>
              <a:spcBef>
                <a:spcPts val="440"/>
              </a:spcBef>
              <a:spcAft>
                <a:spcPts val="0"/>
              </a:spcAft>
              <a:buClr>
                <a:schemeClr val="dk1"/>
              </a:buClr>
              <a:buSzPts val="2200"/>
              <a:buNone/>
            </a:pPr>
            <a:r>
              <a:t/>
            </a:r>
            <a:endParaRPr>
              <a:solidFill>
                <a:srgbClr val="FF0000"/>
              </a:solidFill>
            </a:endParaRPr>
          </a:p>
          <a:p>
            <a:pPr indent="0" lvl="0" marL="0" rtl="0" algn="l">
              <a:lnSpc>
                <a:spcPct val="100000"/>
              </a:lnSpc>
              <a:spcBef>
                <a:spcPts val="440"/>
              </a:spcBef>
              <a:spcAft>
                <a:spcPts val="0"/>
              </a:spcAft>
              <a:buClr>
                <a:srgbClr val="FF0000"/>
              </a:buClr>
              <a:buSzPts val="2200"/>
              <a:buFont typeface="Arial"/>
              <a:buNone/>
            </a:pPr>
            <a:r>
              <a:rPr lang="en-IN">
                <a:solidFill>
                  <a:srgbClr val="FF0000"/>
                </a:solidFill>
              </a:rPr>
              <a:t>Collapse Borders</a:t>
            </a:r>
            <a:endParaRPr/>
          </a:p>
          <a:p>
            <a:pPr indent="-342900" lvl="0" marL="342900" rtl="0" algn="l">
              <a:lnSpc>
                <a:spcPct val="100000"/>
              </a:lnSpc>
              <a:spcBef>
                <a:spcPts val="440"/>
              </a:spcBef>
              <a:spcAft>
                <a:spcPts val="0"/>
              </a:spcAft>
              <a:buClr>
                <a:schemeClr val="dk1"/>
              </a:buClr>
              <a:buSzPts val="2200"/>
              <a:buChar char="•"/>
            </a:pPr>
            <a:r>
              <a:rPr lang="en-IN"/>
              <a:t>table, th, td {</a:t>
            </a:r>
            <a:br>
              <a:rPr lang="en-IN"/>
            </a:br>
            <a:r>
              <a:rPr lang="en-IN"/>
              <a:t>  border: 1px solid black;</a:t>
            </a:r>
            <a:br>
              <a:rPr lang="en-IN"/>
            </a:br>
            <a:r>
              <a:rPr lang="en-IN"/>
              <a:t>  border-collapse: collapse;</a:t>
            </a:r>
            <a:br>
              <a:rPr lang="en-IN"/>
            </a:br>
            <a:r>
              <a:rPr lang="en-IN"/>
              <a:t>}</a:t>
            </a:r>
            <a:endParaRPr>
              <a:solidFill>
                <a:srgbClr val="FF0000"/>
              </a:solidFill>
            </a:endParaRPr>
          </a:p>
        </p:txBody>
      </p:sp>
      <p:sp>
        <p:nvSpPr>
          <p:cNvPr id="484" name="Google Shape;484;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HTML Table - Cell Padding</a:t>
            </a:r>
            <a:br>
              <a:rPr lang="en-IN"/>
            </a:br>
            <a:endParaRPr/>
          </a:p>
        </p:txBody>
      </p:sp>
      <p:sp>
        <p:nvSpPr>
          <p:cNvPr id="490" name="Google Shape;490;p65"/>
          <p:cNvSpPr txBox="1"/>
          <p:nvPr>
            <p:ph idx="1" type="body"/>
          </p:nvPr>
        </p:nvSpPr>
        <p:spPr>
          <a:xfrm>
            <a:off x="152400" y="914400"/>
            <a:ext cx="8172450" cy="505301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2200"/>
              <a:buFont typeface="Arial"/>
              <a:buNone/>
            </a:pPr>
            <a:r>
              <a:rPr b="1" lang="en-IN"/>
              <a:t>Cell padding is the space between the cell edges and the cell content.</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By default the padding is set to 0.</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To add padding on table cells, use the CSS padding property:</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Example</a:t>
            </a:r>
            <a:endParaRPr/>
          </a:p>
          <a:p>
            <a:pPr indent="0" lvl="0" marL="0" rtl="0" algn="l">
              <a:lnSpc>
                <a:spcPct val="100000"/>
              </a:lnSpc>
              <a:spcBef>
                <a:spcPts val="440"/>
              </a:spcBef>
              <a:spcAft>
                <a:spcPts val="0"/>
              </a:spcAft>
              <a:buClr>
                <a:schemeClr val="dk1"/>
              </a:buClr>
              <a:buSzPts val="2200"/>
              <a:buFont typeface="Arial"/>
              <a:buNone/>
            </a:pPr>
            <a:r>
              <a:rPr lang="en-IN"/>
              <a:t>th, td {</a:t>
            </a:r>
            <a:endParaRPr/>
          </a:p>
          <a:p>
            <a:pPr indent="0" lvl="0" marL="0" rtl="0" algn="l">
              <a:lnSpc>
                <a:spcPct val="100000"/>
              </a:lnSpc>
              <a:spcBef>
                <a:spcPts val="440"/>
              </a:spcBef>
              <a:spcAft>
                <a:spcPts val="0"/>
              </a:spcAft>
              <a:buClr>
                <a:schemeClr val="dk1"/>
              </a:buClr>
              <a:buSzPts val="2200"/>
              <a:buFont typeface="Arial"/>
              <a:buNone/>
            </a:pPr>
            <a:r>
              <a:rPr lang="en-IN"/>
              <a:t>padding: 15px;</a:t>
            </a:r>
            <a:endParaRPr/>
          </a:p>
          <a:p>
            <a:pPr indent="0" lvl="0" marL="0" rtl="0" algn="l">
              <a:lnSpc>
                <a:spcPct val="100000"/>
              </a:lnSpc>
              <a:spcBef>
                <a:spcPts val="440"/>
              </a:spcBef>
              <a:spcAft>
                <a:spcPts val="0"/>
              </a:spcAft>
              <a:buClr>
                <a:schemeClr val="dk1"/>
              </a:buClr>
              <a:buSzPts val="2200"/>
              <a:buFont typeface="Arial"/>
              <a:buNone/>
            </a:pPr>
            <a:r>
              <a:rPr lang="en-IN"/>
              <a:t>}</a:t>
            </a:r>
            <a:endParaRPr/>
          </a:p>
        </p:txBody>
      </p:sp>
      <p:sp>
        <p:nvSpPr>
          <p:cNvPr id="491" name="Google Shape;491;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IN"/>
              <a:t>HTML Table - Cell Spacing</a:t>
            </a:r>
            <a:br>
              <a:rPr lang="en-IN"/>
            </a:br>
            <a:endParaRPr/>
          </a:p>
        </p:txBody>
      </p:sp>
      <p:sp>
        <p:nvSpPr>
          <p:cNvPr id="497" name="Google Shape;497;p66"/>
          <p:cNvSpPr txBox="1"/>
          <p:nvPr>
            <p:ph idx="1" type="body"/>
          </p:nvPr>
        </p:nvSpPr>
        <p:spPr>
          <a:xfrm>
            <a:off x="0" y="914400"/>
            <a:ext cx="8686800" cy="4983163"/>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200"/>
              <a:buChar char="•"/>
            </a:pPr>
            <a:r>
              <a:rPr lang="en-IN"/>
              <a:t>Cell spacing </a:t>
            </a:r>
            <a:r>
              <a:rPr b="1" lang="en-IN"/>
              <a:t>is the space between each cell.</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b="1" lang="en-IN"/>
              <a:t>By default the space is set to 2 pixels.</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To change the space between table cells, use the CSS border-spacing property on the table element:</a:t>
            </a:r>
            <a:endParaRPr/>
          </a:p>
          <a:p>
            <a:pPr indent="-203200" lvl="0" marL="342900" rtl="0" algn="l">
              <a:lnSpc>
                <a:spcPct val="100000"/>
              </a:lnSpc>
              <a:spcBef>
                <a:spcPts val="440"/>
              </a:spcBef>
              <a:spcAft>
                <a:spcPts val="0"/>
              </a:spcAft>
              <a:buClr>
                <a:schemeClr val="dk1"/>
              </a:buClr>
              <a:buSzPts val="2200"/>
              <a:buNone/>
            </a:pPr>
            <a:r>
              <a:t/>
            </a:r>
            <a:endParaRPr/>
          </a:p>
          <a:p>
            <a:pPr indent="-342900" lvl="0" marL="342900" rtl="0" algn="l">
              <a:lnSpc>
                <a:spcPct val="100000"/>
              </a:lnSpc>
              <a:spcBef>
                <a:spcPts val="440"/>
              </a:spcBef>
              <a:spcAft>
                <a:spcPts val="0"/>
              </a:spcAft>
              <a:buClr>
                <a:schemeClr val="dk1"/>
              </a:buClr>
              <a:buSzPts val="2200"/>
              <a:buChar char="•"/>
            </a:pPr>
            <a:r>
              <a:rPr lang="en-IN"/>
              <a:t>Example</a:t>
            </a:r>
            <a:endParaRPr/>
          </a:p>
          <a:p>
            <a:pPr indent="-342900" lvl="0" marL="342900" rtl="0" algn="l">
              <a:lnSpc>
                <a:spcPct val="100000"/>
              </a:lnSpc>
              <a:spcBef>
                <a:spcPts val="440"/>
              </a:spcBef>
              <a:spcAft>
                <a:spcPts val="0"/>
              </a:spcAft>
              <a:buClr>
                <a:schemeClr val="dk1"/>
              </a:buClr>
              <a:buSzPts val="2200"/>
              <a:buChar char="•"/>
            </a:pPr>
            <a:r>
              <a:rPr lang="en-IN"/>
              <a:t>table {</a:t>
            </a:r>
            <a:endParaRPr/>
          </a:p>
          <a:p>
            <a:pPr indent="-342900" lvl="0" marL="342900" rtl="0" algn="l">
              <a:lnSpc>
                <a:spcPct val="100000"/>
              </a:lnSpc>
              <a:spcBef>
                <a:spcPts val="440"/>
              </a:spcBef>
              <a:spcAft>
                <a:spcPts val="0"/>
              </a:spcAft>
              <a:buClr>
                <a:schemeClr val="dk1"/>
              </a:buClr>
              <a:buSzPts val="2200"/>
              <a:buChar char="•"/>
            </a:pPr>
            <a:r>
              <a:rPr lang="en-IN"/>
              <a:t>  border-spacing: 30px;</a:t>
            </a:r>
            <a:endParaRPr/>
          </a:p>
          <a:p>
            <a:pPr indent="-342900" lvl="0" marL="342900" rtl="0" algn="l">
              <a:lnSpc>
                <a:spcPct val="100000"/>
              </a:lnSpc>
              <a:spcBef>
                <a:spcPts val="440"/>
              </a:spcBef>
              <a:spcAft>
                <a:spcPts val="0"/>
              </a:spcAft>
              <a:buClr>
                <a:schemeClr val="dk1"/>
              </a:buClr>
              <a:buSzPts val="2200"/>
              <a:buChar char="•"/>
            </a:pPr>
            <a:r>
              <a:rPr lang="en-IN"/>
              <a:t>}</a:t>
            </a:r>
            <a:endParaRPr/>
          </a:p>
        </p:txBody>
      </p:sp>
      <p:sp>
        <p:nvSpPr>
          <p:cNvPr id="498" name="Google Shape;498;p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1" lang="en-IN" sz="1200">
                <a:solidFill>
                  <a:schemeClr val="lt1"/>
                </a:solidFill>
                <a:latin typeface="Arial"/>
                <a:ea typeface="Arial"/>
                <a:cs typeface="Arial"/>
                <a:sym typeface="Arial"/>
              </a:rPr>
              <a:t>‹#›</a:t>
            </a:fld>
            <a:endParaRPr b="1" sz="1200">
              <a:solidFill>
                <a:schemeClr val="lt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7"/>
          <p:cNvSpPr txBox="1"/>
          <p:nvPr/>
        </p:nvSpPr>
        <p:spPr>
          <a:xfrm>
            <a:off x="69574" y="1014413"/>
            <a:ext cx="8935277" cy="213897"/>
          </a:xfrm>
          <a:prstGeom prst="rect">
            <a:avLst/>
          </a:prstGeom>
          <a:noFill/>
          <a:ln>
            <a:noFill/>
          </a:ln>
        </p:spPr>
        <p:txBody>
          <a:bodyPr anchorCtr="0" anchor="t" bIns="0" lIns="0" spcFirstLastPara="1" rIns="0" wrap="square" tIns="74650">
            <a:spAutoFit/>
          </a:bodyPr>
          <a:lstStyle/>
          <a:p>
            <a:pPr indent="0" lvl="0" marL="8251" marR="0" rtl="0" algn="l">
              <a:lnSpc>
                <a:spcPct val="100000"/>
              </a:lnSpc>
              <a:spcBef>
                <a:spcPts val="0"/>
              </a:spcBef>
              <a:spcAft>
                <a:spcPts val="0"/>
              </a:spcAft>
              <a:buClr>
                <a:srgbClr val="000000"/>
              </a:buClr>
              <a:buSzPts val="900"/>
              <a:buFont typeface="Arial"/>
              <a:buNone/>
            </a:pPr>
            <a:r>
              <a:rPr b="1" i="0" lang="en-IN" sz="900" u="none" cap="none" strike="noStrike">
                <a:solidFill>
                  <a:schemeClr val="dk1"/>
                </a:solidFill>
                <a:latin typeface="Times New Roman"/>
                <a:ea typeface="Times New Roman"/>
                <a:cs typeface="Times New Roman"/>
                <a:sym typeface="Times New Roman"/>
              </a:rPr>
              <a:t>	</a:t>
            </a:r>
            <a:endParaRPr b="0" i="0" sz="900" u="none" cap="none" strike="noStrike">
              <a:solidFill>
                <a:schemeClr val="dk1"/>
              </a:solidFill>
              <a:latin typeface="Times New Roman"/>
              <a:ea typeface="Times New Roman"/>
              <a:cs typeface="Times New Roman"/>
              <a:sym typeface="Times New Roman"/>
            </a:endParaRPr>
          </a:p>
        </p:txBody>
      </p:sp>
      <p:sp>
        <p:nvSpPr>
          <p:cNvPr id="504" name="Google Shape;504;p67"/>
          <p:cNvSpPr/>
          <p:nvPr/>
        </p:nvSpPr>
        <p:spPr>
          <a:xfrm>
            <a:off x="4191000" y="990600"/>
            <a:ext cx="4631635" cy="5599962"/>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&lt;html&gt;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&lt;head&gt;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&lt;title&gt;HTML Tables&lt;/title&gt; &lt;/head&gt;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&lt;body&gt;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1" i="0" lang="en-IN" sz="1800" u="none" cap="none" strike="noStrike">
                <a:solidFill>
                  <a:schemeClr val="dk1"/>
                </a:solidFill>
                <a:highlight>
                  <a:srgbClr val="FFFF00"/>
                </a:highlight>
                <a:latin typeface="Times New Roman"/>
                <a:ea typeface="Times New Roman"/>
                <a:cs typeface="Times New Roman"/>
                <a:sym typeface="Times New Roman"/>
              </a:rPr>
              <a:t>&lt;table border="1"</a:t>
            </a:r>
            <a:r>
              <a:rPr b="1" i="0" lang="en-IN" sz="1800" u="none" cap="none" strike="noStrike">
                <a:solidFill>
                  <a:srgbClr val="FF0000"/>
                </a:solidFill>
                <a:highlight>
                  <a:srgbClr val="FFFF00"/>
                </a:highlight>
                <a:latin typeface="Times New Roman"/>
                <a:ea typeface="Times New Roman"/>
                <a:cs typeface="Times New Roman"/>
                <a:sym typeface="Times New Roman"/>
              </a:rPr>
              <a:t>bordercolor="red</a:t>
            </a:r>
            <a:r>
              <a:rPr b="1" i="0" lang="en-IN" sz="1800" u="none" cap="none" strike="noStrike">
                <a:solidFill>
                  <a:schemeClr val="dk1"/>
                </a:solidFill>
                <a:highlight>
                  <a:srgbClr val="FFFF00"/>
                </a:highlight>
                <a:latin typeface="Times New Roman"/>
                <a:ea typeface="Times New Roman"/>
                <a:cs typeface="Times New Roman"/>
                <a:sym typeface="Times New Roman"/>
              </a:rPr>
              <a:t>" &gt;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 </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&lt;th&gt;Name&lt;/th&gt;</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&lt;th&gt;Salary&lt;/th&gt; </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&lt;td&gt;Shivam&lt;/td&gt;</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 &lt;td&gt;50,000.00&lt;/td&gt;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 </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&lt;td&gt;Vansh&lt;/td&gt; </a:t>
            </a:r>
            <a:endParaRPr b="0" i="0" sz="14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&lt;td&gt;45,000.00&lt;/td&gt;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&lt;/tr&gt;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&lt;/table&gt;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&lt;/body&gt;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&lt;/html&gt;</a:t>
            </a:r>
            <a:endParaRPr b="0" i="0" sz="1400" u="none" cap="none" strike="noStrike">
              <a:solidFill>
                <a:srgbClr val="000000"/>
              </a:solidFill>
              <a:latin typeface="Arial"/>
              <a:ea typeface="Arial"/>
              <a:cs typeface="Arial"/>
              <a:sym typeface="Arial"/>
            </a:endParaRPr>
          </a:p>
        </p:txBody>
      </p:sp>
      <p:sp>
        <p:nvSpPr>
          <p:cNvPr id="505" name="Google Shape;505;p67"/>
          <p:cNvSpPr/>
          <p:nvPr/>
        </p:nvSpPr>
        <p:spPr>
          <a:xfrm>
            <a:off x="69574" y="1412081"/>
            <a:ext cx="4631635" cy="521649"/>
          </a:xfrm>
          <a:prstGeom prst="rect">
            <a:avLst/>
          </a:prstGeom>
          <a:noFill/>
          <a:ln>
            <a:noFill/>
          </a:ln>
        </p:spPr>
        <p:txBody>
          <a:bodyPr anchorCtr="0" anchor="t" bIns="29700" lIns="59400" spcFirstLastPara="1" rIns="59400" wrap="square" tIns="29700">
            <a:spAutoFit/>
          </a:bodyPr>
          <a:lstStyle/>
          <a:p>
            <a:pPr indent="-214313" lvl="0" marL="221456" marR="0" rtl="0" algn="l">
              <a:lnSpc>
                <a:spcPct val="100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Times New Roman"/>
                <a:ea typeface="Times New Roman"/>
                <a:cs typeface="Times New Roman"/>
                <a:sym typeface="Times New Roman"/>
              </a:rPr>
              <a:t>we can also set border color also using </a:t>
            </a:r>
            <a:r>
              <a:rPr b="1" i="0" lang="en-IN" sz="1500" u="none" cap="none" strike="noStrike">
                <a:solidFill>
                  <a:schemeClr val="dk1"/>
                </a:solidFill>
                <a:latin typeface="Times New Roman"/>
                <a:ea typeface="Times New Roman"/>
                <a:cs typeface="Times New Roman"/>
                <a:sym typeface="Times New Roman"/>
              </a:rPr>
              <a:t>bordercolor attribute</a:t>
            </a:r>
            <a:r>
              <a:rPr b="0" i="0" lang="en-IN" sz="1500" u="none" cap="none" strike="noStrike">
                <a:solidFill>
                  <a:schemeClr val="dk1"/>
                </a:solidFill>
                <a:latin typeface="Times New Roman"/>
                <a:ea typeface="Times New Roman"/>
                <a:cs typeface="Times New Roman"/>
                <a:sym typeface="Times New Roman"/>
              </a:rPr>
              <a:t>.</a:t>
            </a:r>
            <a:endParaRPr b="0" i="0" sz="1350" u="none" cap="none" strike="noStrike">
              <a:solidFill>
                <a:schemeClr val="dk1"/>
              </a:solidFill>
              <a:latin typeface="Times New Roman"/>
              <a:ea typeface="Times New Roman"/>
              <a:cs typeface="Times New Roman"/>
              <a:sym typeface="Times New Roman"/>
            </a:endParaRPr>
          </a:p>
        </p:txBody>
      </p:sp>
      <p:pic>
        <p:nvPicPr>
          <p:cNvPr id="506" name="Google Shape;506;p67"/>
          <p:cNvPicPr preferRelativeResize="0"/>
          <p:nvPr/>
        </p:nvPicPr>
        <p:blipFill rotWithShape="1">
          <a:blip r:embed="rId3">
            <a:alphaModFix/>
          </a:blip>
          <a:srcRect b="0" l="0" r="0" t="0"/>
          <a:stretch/>
        </p:blipFill>
        <p:spPr>
          <a:xfrm>
            <a:off x="642783" y="2420182"/>
            <a:ext cx="2503589" cy="1545425"/>
          </a:xfrm>
          <a:prstGeom prst="rect">
            <a:avLst/>
          </a:prstGeom>
          <a:noFill/>
          <a:ln>
            <a:noFill/>
          </a:ln>
        </p:spPr>
      </p:pic>
      <p:sp>
        <p:nvSpPr>
          <p:cNvPr id="507" name="Google Shape;507;p67"/>
          <p:cNvSpPr/>
          <p:nvPr/>
        </p:nvSpPr>
        <p:spPr>
          <a:xfrm>
            <a:off x="381000" y="152400"/>
            <a:ext cx="4114800" cy="461665"/>
          </a:xfrm>
          <a:prstGeom prst="rect">
            <a:avLst/>
          </a:prstGeom>
          <a:noFill/>
          <a:ln>
            <a:noFill/>
          </a:ln>
        </p:spPr>
        <p:txBody>
          <a:bodyPr anchorCtr="0" anchor="t" bIns="45700" lIns="91425" spcFirstLastPara="1" rIns="91425" wrap="square" tIns="45700">
            <a:spAutoFit/>
          </a:bodyPr>
          <a:lstStyle/>
          <a:p>
            <a:pPr indent="0" lvl="0" marL="8251" marR="0" rtl="0" algn="l">
              <a:lnSpc>
                <a:spcPct val="100000"/>
              </a:lnSpc>
              <a:spcBef>
                <a:spcPts val="0"/>
              </a:spcBef>
              <a:spcAft>
                <a:spcPts val="0"/>
              </a:spcAft>
              <a:buClr>
                <a:srgbClr val="000000"/>
              </a:buClr>
              <a:buSzPts val="2400"/>
              <a:buFont typeface="Arial"/>
              <a:buNone/>
            </a:pPr>
            <a:r>
              <a:rPr b="1" i="0" lang="en-IN" sz="2400" u="none" cap="none" strike="noStrike">
                <a:solidFill>
                  <a:schemeClr val="dk1"/>
                </a:solidFill>
                <a:latin typeface="Times New Roman"/>
                <a:ea typeface="Times New Roman"/>
                <a:cs typeface="Times New Roman"/>
                <a:sym typeface="Times New Roman"/>
              </a:rPr>
              <a:t>Tables – bordercolor</a:t>
            </a:r>
            <a:endParaRPr b="0" i="0" sz="10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68"/>
          <p:cNvSpPr txBox="1"/>
          <p:nvPr/>
        </p:nvSpPr>
        <p:spPr>
          <a:xfrm>
            <a:off x="-533400" y="152400"/>
            <a:ext cx="8903251" cy="398563"/>
          </a:xfrm>
          <a:prstGeom prst="rect">
            <a:avLst/>
          </a:prstGeom>
          <a:noFill/>
          <a:ln>
            <a:noFill/>
          </a:ln>
        </p:spPr>
        <p:txBody>
          <a:bodyPr anchorCtr="0" anchor="t" bIns="0" lIns="0" spcFirstLastPara="1" rIns="0" wrap="square" tIns="74650">
            <a:spAutoFit/>
          </a:bodyPr>
          <a:lstStyle/>
          <a:p>
            <a:pPr indent="0" lvl="0" marL="8251" marR="0" rtl="0" algn="l">
              <a:lnSpc>
                <a:spcPct val="100000"/>
              </a:lnSpc>
              <a:spcBef>
                <a:spcPts val="0"/>
              </a:spcBef>
              <a:spcAft>
                <a:spcPts val="0"/>
              </a:spcAft>
              <a:buClr>
                <a:srgbClr val="000000"/>
              </a:buClr>
              <a:buSzPts val="900"/>
              <a:buFont typeface="Arial"/>
              <a:buNone/>
            </a:pPr>
            <a:r>
              <a:rPr b="1" i="0" lang="en-IN" sz="900" u="none" cap="none" strike="noStrike">
                <a:solidFill>
                  <a:schemeClr val="dk1"/>
                </a:solidFill>
                <a:latin typeface="Times New Roman"/>
                <a:ea typeface="Times New Roman"/>
                <a:cs typeface="Times New Roman"/>
                <a:sym typeface="Times New Roman"/>
              </a:rPr>
              <a:t>	</a:t>
            </a:r>
            <a:r>
              <a:rPr b="1" i="0" lang="en-IN" sz="2100" u="none" cap="none" strike="noStrike">
                <a:solidFill>
                  <a:schemeClr val="dk1"/>
                </a:solidFill>
                <a:latin typeface="Times New Roman"/>
                <a:ea typeface="Times New Roman"/>
                <a:cs typeface="Times New Roman"/>
                <a:sym typeface="Times New Roman"/>
              </a:rPr>
              <a:t>Tables – Backgrounds</a:t>
            </a:r>
            <a:endParaRPr b="0" i="0" sz="900" u="none" cap="none" strike="noStrike">
              <a:solidFill>
                <a:schemeClr val="dk1"/>
              </a:solidFill>
              <a:latin typeface="Times New Roman"/>
              <a:ea typeface="Times New Roman"/>
              <a:cs typeface="Times New Roman"/>
              <a:sym typeface="Times New Roman"/>
            </a:endParaRPr>
          </a:p>
        </p:txBody>
      </p:sp>
      <p:sp>
        <p:nvSpPr>
          <p:cNvPr id="513" name="Google Shape;513;p68"/>
          <p:cNvSpPr/>
          <p:nvPr/>
        </p:nvSpPr>
        <p:spPr>
          <a:xfrm>
            <a:off x="4297025" y="1462076"/>
            <a:ext cx="4631700" cy="5039700"/>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&lt;html&gt;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&lt;head&gt;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&lt;title&gt;HTML Tables&lt;/title&gt; &lt;/head&gt;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&lt;body&gt;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1" i="0" lang="en-IN" sz="1500" u="none" cap="none" strike="noStrike">
                <a:solidFill>
                  <a:schemeClr val="dk1"/>
                </a:solidFill>
                <a:highlight>
                  <a:srgbClr val="FFFF00"/>
                </a:highlight>
                <a:latin typeface="Times New Roman"/>
                <a:ea typeface="Times New Roman"/>
                <a:cs typeface="Times New Roman"/>
                <a:sym typeface="Times New Roman"/>
              </a:rPr>
              <a:t>&lt;table border="1"</a:t>
            </a:r>
            <a:r>
              <a:rPr b="1" i="0" lang="en-IN" sz="1500" u="none" cap="none" strike="noStrike">
                <a:solidFill>
                  <a:srgbClr val="002060"/>
                </a:solidFill>
                <a:highlight>
                  <a:srgbClr val="FFFF00"/>
                </a:highlight>
                <a:latin typeface="Times New Roman"/>
                <a:ea typeface="Times New Roman"/>
                <a:cs typeface="Times New Roman"/>
                <a:sym typeface="Times New Roman"/>
              </a:rPr>
              <a:t>bgcolor="yellow</a:t>
            </a:r>
            <a:r>
              <a:rPr b="1" i="0" lang="en-IN" sz="1500" u="none" cap="none" strike="noStrike">
                <a:solidFill>
                  <a:schemeClr val="dk1"/>
                </a:solidFill>
                <a:highlight>
                  <a:srgbClr val="FFFF00"/>
                </a:highlight>
                <a:latin typeface="Times New Roman"/>
                <a:ea typeface="Times New Roman"/>
                <a:cs typeface="Times New Roman"/>
                <a:sym typeface="Times New Roman"/>
              </a:rPr>
              <a:t>"&gt;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 </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&lt;th&gt;Name&lt;/th&gt;</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&lt;th&gt;Salary&lt;/th&gt; </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&lt;td&gt;Jayapal&lt;/td&gt;</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 &lt;td&gt;50,000.00&lt;/td&gt;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 </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&lt;td&gt;Ravi&lt;/td&gt; </a:t>
            </a:r>
            <a:endParaRPr b="0" i="0" sz="1100" u="none" cap="none" strike="noStrike">
              <a:solidFill>
                <a:srgbClr val="000000"/>
              </a:solidFill>
              <a:latin typeface="Arial"/>
              <a:ea typeface="Arial"/>
              <a:cs typeface="Arial"/>
              <a:sym typeface="Arial"/>
            </a:endParaRPr>
          </a:p>
          <a:p>
            <a:pPr indent="0" lvl="1" marL="4658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&lt;td&gt;45,000.00&lt;/td&gt;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&lt;/tr&gt;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&lt;/table&gt;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&lt;/body&gt;</a:t>
            </a:r>
            <a:endParaRPr b="0" i="0" sz="11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&lt;/html&gt;</a:t>
            </a:r>
            <a:endParaRPr b="0" i="0" sz="1100" u="none" cap="none" strike="noStrike">
              <a:solidFill>
                <a:srgbClr val="000000"/>
              </a:solidFill>
              <a:latin typeface="Arial"/>
              <a:ea typeface="Arial"/>
              <a:cs typeface="Arial"/>
              <a:sym typeface="Arial"/>
            </a:endParaRPr>
          </a:p>
        </p:txBody>
      </p:sp>
      <p:sp>
        <p:nvSpPr>
          <p:cNvPr id="514" name="Google Shape;514;p68"/>
          <p:cNvSpPr/>
          <p:nvPr/>
        </p:nvSpPr>
        <p:spPr>
          <a:xfrm>
            <a:off x="76200" y="914400"/>
            <a:ext cx="4631635" cy="1242680"/>
          </a:xfrm>
          <a:prstGeom prst="rect">
            <a:avLst/>
          </a:prstGeom>
          <a:noFill/>
          <a:ln>
            <a:noFill/>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575"/>
              <a:buFont typeface="Arial"/>
              <a:buNone/>
            </a:pPr>
            <a:r>
              <a:rPr b="1" i="0" lang="en-IN" sz="1575" u="none" cap="none" strike="noStrike">
                <a:solidFill>
                  <a:srgbClr val="C00000"/>
                </a:solidFill>
                <a:latin typeface="Times New Roman"/>
                <a:ea typeface="Times New Roman"/>
                <a:cs typeface="Times New Roman"/>
                <a:sym typeface="Times New Roman"/>
              </a:rPr>
              <a:t>Tables Backgrounds</a:t>
            </a:r>
            <a:endParaRPr b="0" i="0" sz="1400" u="none" cap="none" strike="noStrike">
              <a:solidFill>
                <a:srgbClr val="000000"/>
              </a:solidFill>
              <a:latin typeface="Arial"/>
              <a:ea typeface="Arial"/>
              <a:cs typeface="Arial"/>
              <a:sym typeface="Arial"/>
            </a:endParaRPr>
          </a:p>
          <a:p>
            <a:pPr indent="-214313" lvl="0" marL="221456" marR="0" rtl="0" algn="l">
              <a:lnSpc>
                <a:spcPct val="100000"/>
              </a:lnSpc>
              <a:spcBef>
                <a:spcPts val="0"/>
              </a:spcBef>
              <a:spcAft>
                <a:spcPts val="0"/>
              </a:spcAft>
              <a:buClr>
                <a:srgbClr val="FF0000"/>
              </a:buClr>
              <a:buSzPts val="1500"/>
              <a:buFont typeface="Noto Sans Symbols"/>
              <a:buChar char="▪"/>
            </a:pPr>
            <a:r>
              <a:rPr b="1" i="0" lang="en-IN" sz="1500" u="none" cap="none" strike="noStrike">
                <a:solidFill>
                  <a:srgbClr val="FF0000"/>
                </a:solidFill>
                <a:latin typeface="Times New Roman"/>
                <a:ea typeface="Times New Roman"/>
                <a:cs typeface="Times New Roman"/>
                <a:sym typeface="Times New Roman"/>
              </a:rPr>
              <a:t>bgcolor attribute </a:t>
            </a:r>
            <a:r>
              <a:rPr b="0" i="0" lang="en-IN" sz="1500" u="none" cap="none" strike="noStrike">
                <a:solidFill>
                  <a:schemeClr val="dk1"/>
                </a:solidFill>
                <a:latin typeface="Times New Roman"/>
                <a:ea typeface="Times New Roman"/>
                <a:cs typeface="Times New Roman"/>
                <a:sym typeface="Times New Roman"/>
              </a:rPr>
              <a:t>− we can </a:t>
            </a:r>
            <a:r>
              <a:rPr b="1" i="0" lang="en-IN" sz="1500" u="none" cap="none" strike="noStrike">
                <a:solidFill>
                  <a:schemeClr val="dk1"/>
                </a:solidFill>
                <a:latin typeface="Times New Roman"/>
                <a:ea typeface="Times New Roman"/>
                <a:cs typeface="Times New Roman"/>
                <a:sym typeface="Times New Roman"/>
              </a:rPr>
              <a:t>set background color for whole table or just for one cell.</a:t>
            </a:r>
            <a:endParaRPr b="0" i="0" sz="1400" u="none" cap="none" strike="noStrike">
              <a:solidFill>
                <a:srgbClr val="000000"/>
              </a:solidFill>
              <a:latin typeface="Arial"/>
              <a:ea typeface="Arial"/>
              <a:cs typeface="Arial"/>
              <a:sym typeface="Arial"/>
            </a:endParaRPr>
          </a:p>
          <a:p>
            <a:pPr indent="-214313" lvl="0" marL="221456" marR="0" rtl="0" algn="l">
              <a:lnSpc>
                <a:spcPct val="100000"/>
              </a:lnSpc>
              <a:spcBef>
                <a:spcPts val="0"/>
              </a:spcBef>
              <a:spcAft>
                <a:spcPts val="0"/>
              </a:spcAft>
              <a:buClr>
                <a:srgbClr val="FF0000"/>
              </a:buClr>
              <a:buSzPts val="1500"/>
              <a:buFont typeface="Noto Sans Symbols"/>
              <a:buChar char="▪"/>
            </a:pPr>
            <a:r>
              <a:rPr b="1" i="0" lang="en-IN" sz="1500" u="none" cap="none" strike="noStrike">
                <a:solidFill>
                  <a:srgbClr val="FF0000"/>
                </a:solidFill>
                <a:latin typeface="Times New Roman"/>
                <a:ea typeface="Times New Roman"/>
                <a:cs typeface="Times New Roman"/>
                <a:sym typeface="Times New Roman"/>
              </a:rPr>
              <a:t>background attribute </a:t>
            </a:r>
            <a:r>
              <a:rPr b="0" i="0" lang="en-IN" sz="1500" u="none" cap="none" strike="noStrike">
                <a:solidFill>
                  <a:schemeClr val="dk1"/>
                </a:solidFill>
                <a:latin typeface="Times New Roman"/>
                <a:ea typeface="Times New Roman"/>
                <a:cs typeface="Times New Roman"/>
                <a:sym typeface="Times New Roman"/>
              </a:rPr>
              <a:t>− we can </a:t>
            </a:r>
            <a:r>
              <a:rPr b="1" i="0" lang="en-IN" sz="1500" u="none" cap="none" strike="noStrike">
                <a:solidFill>
                  <a:schemeClr val="dk1"/>
                </a:solidFill>
                <a:latin typeface="Times New Roman"/>
                <a:ea typeface="Times New Roman"/>
                <a:cs typeface="Times New Roman"/>
                <a:sym typeface="Times New Roman"/>
              </a:rPr>
              <a:t>set background image </a:t>
            </a:r>
            <a:r>
              <a:rPr b="0" i="0" lang="en-IN" sz="1500" u="none" cap="none" strike="noStrike">
                <a:solidFill>
                  <a:schemeClr val="dk1"/>
                </a:solidFill>
                <a:latin typeface="Times New Roman"/>
                <a:ea typeface="Times New Roman"/>
                <a:cs typeface="Times New Roman"/>
                <a:sym typeface="Times New Roman"/>
              </a:rPr>
              <a:t>for whole table or just for one cell.</a:t>
            </a:r>
            <a:endParaRPr b="0" i="0" sz="1400" u="none" cap="none" strike="noStrike">
              <a:solidFill>
                <a:srgbClr val="000000"/>
              </a:solidFill>
              <a:latin typeface="Arial"/>
              <a:ea typeface="Arial"/>
              <a:cs typeface="Arial"/>
              <a:sym typeface="Arial"/>
            </a:endParaRPr>
          </a:p>
        </p:txBody>
      </p:sp>
      <p:pic>
        <p:nvPicPr>
          <p:cNvPr id="515" name="Google Shape;515;p68"/>
          <p:cNvPicPr preferRelativeResize="0"/>
          <p:nvPr/>
        </p:nvPicPr>
        <p:blipFill rotWithShape="1">
          <a:blip r:embed="rId3">
            <a:alphaModFix/>
          </a:blip>
          <a:srcRect b="0" l="0" r="0" t="0"/>
          <a:stretch/>
        </p:blipFill>
        <p:spPr>
          <a:xfrm>
            <a:off x="558663" y="3884538"/>
            <a:ext cx="2074069" cy="136088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69"/>
          <p:cNvSpPr txBox="1"/>
          <p:nvPr/>
        </p:nvSpPr>
        <p:spPr>
          <a:xfrm>
            <a:off x="-16164" y="152400"/>
            <a:ext cx="8935277" cy="398563"/>
          </a:xfrm>
          <a:prstGeom prst="rect">
            <a:avLst/>
          </a:prstGeom>
          <a:noFill/>
          <a:ln>
            <a:noFill/>
          </a:ln>
        </p:spPr>
        <p:txBody>
          <a:bodyPr anchorCtr="0" anchor="t" bIns="0" lIns="0" spcFirstLastPara="1" rIns="0" wrap="square" tIns="74650">
            <a:spAutoFit/>
          </a:bodyPr>
          <a:lstStyle/>
          <a:p>
            <a:pPr indent="0" lvl="0" marL="8251" marR="0" rtl="0" algn="l">
              <a:lnSpc>
                <a:spcPct val="100000"/>
              </a:lnSpc>
              <a:spcBef>
                <a:spcPts val="0"/>
              </a:spcBef>
              <a:spcAft>
                <a:spcPts val="0"/>
              </a:spcAft>
              <a:buClr>
                <a:srgbClr val="000000"/>
              </a:buClr>
              <a:buSzPts val="900"/>
              <a:buFont typeface="Arial"/>
              <a:buNone/>
            </a:pPr>
            <a:r>
              <a:rPr b="1" i="0" lang="en-IN" sz="900" u="none" cap="none" strike="noStrike">
                <a:solidFill>
                  <a:schemeClr val="dk1"/>
                </a:solidFill>
                <a:latin typeface="Times New Roman"/>
                <a:ea typeface="Times New Roman"/>
                <a:cs typeface="Times New Roman"/>
                <a:sym typeface="Times New Roman"/>
              </a:rPr>
              <a:t>	</a:t>
            </a:r>
            <a:r>
              <a:rPr b="1" i="0" lang="en-IN" sz="2100" u="none" cap="none" strike="noStrike">
                <a:solidFill>
                  <a:schemeClr val="dk1"/>
                </a:solidFill>
                <a:latin typeface="Times New Roman"/>
                <a:ea typeface="Times New Roman"/>
                <a:cs typeface="Times New Roman"/>
                <a:sym typeface="Times New Roman"/>
              </a:rPr>
              <a:t>Tables – table body &lt;tbody&gt;</a:t>
            </a:r>
            <a:endParaRPr b="0" i="0" sz="900" u="none" cap="none" strike="noStrike">
              <a:solidFill>
                <a:schemeClr val="dk1"/>
              </a:solidFill>
              <a:latin typeface="Times New Roman"/>
              <a:ea typeface="Times New Roman"/>
              <a:cs typeface="Times New Roman"/>
              <a:sym typeface="Times New Roman"/>
            </a:endParaRPr>
          </a:p>
        </p:txBody>
      </p:sp>
      <p:sp>
        <p:nvSpPr>
          <p:cNvPr id="521" name="Google Shape;521;p69"/>
          <p:cNvSpPr/>
          <p:nvPr/>
        </p:nvSpPr>
        <p:spPr>
          <a:xfrm>
            <a:off x="1422797" y="5551885"/>
            <a:ext cx="6313884" cy="0"/>
          </a:xfrm>
          <a:custGeom>
            <a:rect b="b" l="l" r="r" t="t"/>
            <a:pathLst>
              <a:path extrusionOk="0" h="120000"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522" name="Google Shape;522;p69"/>
          <p:cNvSpPr/>
          <p:nvPr/>
        </p:nvSpPr>
        <p:spPr>
          <a:xfrm>
            <a:off x="4373225" y="1462100"/>
            <a:ext cx="4631700" cy="5094900"/>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&lt;!DOCTYPE html&gt;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&lt;html&gt;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&lt;h1&gt;The thead, tbody, and tfoot elements&lt;/h1&gt;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&lt;table border="1"&gt;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&lt;thead&gt;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&lt;th&gt;Day&lt;/th&gt;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&lt;th&gt;venue&lt;/th&gt;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&lt;/thead&gt;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&lt;tbody&gt;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&lt;td&gt;Mon&lt;/td&gt;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&lt;td&gt;TG&lt;/td&gt;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&lt;td&gt;Tue&lt;/td&gt;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&lt;td&gt;PG&lt;/td&gt;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&lt;/tr&gt;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&lt;/tbody&gt;</a:t>
            </a:r>
            <a:endParaRPr b="0" i="0" sz="9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300"/>
              <a:buFont typeface="Arial"/>
              <a:buNone/>
            </a:pPr>
            <a:r>
              <a:rPr b="0" i="0" lang="en-IN" sz="1300" u="none" cap="none" strike="noStrike">
                <a:solidFill>
                  <a:schemeClr val="dk1"/>
                </a:solidFill>
                <a:latin typeface="Times New Roman"/>
                <a:ea typeface="Times New Roman"/>
                <a:cs typeface="Times New Roman"/>
                <a:sym typeface="Times New Roman"/>
              </a:rPr>
              <a:t>  </a:t>
            </a:r>
            <a:endParaRPr b="0" i="0" sz="900" u="none" cap="none" strike="noStrike">
              <a:solidFill>
                <a:srgbClr val="000000"/>
              </a:solidFill>
              <a:latin typeface="Arial"/>
              <a:ea typeface="Arial"/>
              <a:cs typeface="Arial"/>
              <a:sym typeface="Arial"/>
            </a:endParaRPr>
          </a:p>
        </p:txBody>
      </p:sp>
      <p:sp>
        <p:nvSpPr>
          <p:cNvPr id="523" name="Google Shape;523;p69"/>
          <p:cNvSpPr/>
          <p:nvPr/>
        </p:nvSpPr>
        <p:spPr>
          <a:xfrm>
            <a:off x="69574" y="1412082"/>
            <a:ext cx="4194314" cy="2505334"/>
          </a:xfrm>
          <a:prstGeom prst="rect">
            <a:avLst/>
          </a:prstGeom>
          <a:noFill/>
          <a:ln>
            <a:noFill/>
          </a:ln>
        </p:spPr>
        <p:txBody>
          <a:bodyPr anchorCtr="0" anchor="t" bIns="29700" lIns="59400" spcFirstLastPara="1" rIns="59400" wrap="square" tIns="29700">
            <a:spAutoFit/>
          </a:bodyPr>
          <a:lstStyle/>
          <a:p>
            <a:pPr indent="-257175" lvl="0" marL="264319" marR="0" rtl="0" algn="l">
              <a:lnSpc>
                <a:spcPct val="107000"/>
              </a:lnSpc>
              <a:spcBef>
                <a:spcPts val="0"/>
              </a:spcBef>
              <a:spcAft>
                <a:spcPts val="0"/>
              </a:spcAft>
              <a:buClr>
                <a:schemeClr val="dk1"/>
              </a:buClr>
              <a:buSzPts val="1350"/>
              <a:buFont typeface="Noto Sans Symbols"/>
              <a:buChar char="▪"/>
            </a:pPr>
            <a:r>
              <a:rPr b="1" i="0" lang="en-IN" sz="1350" u="none" cap="none" strike="noStrike">
                <a:solidFill>
                  <a:schemeClr val="dk1"/>
                </a:solidFill>
                <a:latin typeface="Times New Roman"/>
                <a:ea typeface="Times New Roman"/>
                <a:cs typeface="Times New Roman"/>
                <a:sym typeface="Times New Roman"/>
              </a:rPr>
              <a:t>HTML </a:t>
            </a:r>
            <a:r>
              <a:rPr b="1" i="0" lang="en-IN" sz="1350" u="none" cap="none" strike="noStrike">
                <a:solidFill>
                  <a:srgbClr val="FF0000"/>
                </a:solidFill>
                <a:latin typeface="Times New Roman"/>
                <a:ea typeface="Times New Roman"/>
                <a:cs typeface="Times New Roman"/>
                <a:sym typeface="Times New Roman"/>
              </a:rPr>
              <a:t>&lt;tbody&gt; </a:t>
            </a:r>
            <a:r>
              <a:rPr b="1" i="0" lang="en-IN" sz="1350" u="none" cap="none" strike="noStrike">
                <a:solidFill>
                  <a:schemeClr val="dk1"/>
                </a:solidFill>
                <a:latin typeface="Times New Roman"/>
                <a:ea typeface="Times New Roman"/>
                <a:cs typeface="Times New Roman"/>
                <a:sym typeface="Times New Roman"/>
              </a:rPr>
              <a:t>tag is used to group the table rows (&lt;tr&gt;) together, which indicates that this is body part of a table (&lt;table&gt;).</a:t>
            </a:r>
            <a:endParaRPr b="0" i="0" sz="1400" u="none" cap="none" strike="noStrike">
              <a:solidFill>
                <a:srgbClr val="000000"/>
              </a:solidFill>
              <a:latin typeface="Arial"/>
              <a:ea typeface="Arial"/>
              <a:cs typeface="Arial"/>
              <a:sym typeface="Arial"/>
            </a:endParaRPr>
          </a:p>
          <a:p>
            <a:pPr indent="-171450" lvl="0" marL="264319" marR="0" rtl="0" algn="l">
              <a:lnSpc>
                <a:spcPct val="107000"/>
              </a:lnSpc>
              <a:spcBef>
                <a:spcPts val="0"/>
              </a:spcBef>
              <a:spcAft>
                <a:spcPts val="0"/>
              </a:spcAft>
              <a:buClr>
                <a:schemeClr val="dk1"/>
              </a:buClr>
              <a:buSzPts val="1350"/>
              <a:buFont typeface="Noto Sans Symbols"/>
              <a:buNone/>
            </a:pPr>
            <a:r>
              <a:t/>
            </a:r>
            <a:endParaRPr b="1" i="0" sz="1350" u="none" cap="none" strike="noStrike">
              <a:solidFill>
                <a:schemeClr val="dk1"/>
              </a:solidFill>
              <a:latin typeface="Times New Roman"/>
              <a:ea typeface="Times New Roman"/>
              <a:cs typeface="Times New Roman"/>
              <a:sym typeface="Times New Roman"/>
            </a:endParaRPr>
          </a:p>
          <a:p>
            <a:pPr indent="-257175" lvl="0" marL="264319" marR="0" rtl="0" algn="l">
              <a:lnSpc>
                <a:spcPct val="107000"/>
              </a:lnSpc>
              <a:spcBef>
                <a:spcPts val="0"/>
              </a:spcBef>
              <a:spcAft>
                <a:spcPts val="0"/>
              </a:spcAft>
              <a:buClr>
                <a:schemeClr val="dk1"/>
              </a:buClr>
              <a:buSzPts val="1350"/>
              <a:buFont typeface="Noto Sans Symbols"/>
              <a:buChar char="▪"/>
            </a:pPr>
            <a:r>
              <a:rPr b="1" i="0" lang="en-IN" sz="1350" u="none" cap="none" strike="noStrike">
                <a:solidFill>
                  <a:schemeClr val="dk1"/>
                </a:solidFill>
                <a:latin typeface="Times New Roman"/>
                <a:ea typeface="Times New Roman"/>
                <a:cs typeface="Times New Roman"/>
                <a:sym typeface="Times New Roman"/>
              </a:rPr>
              <a:t>The </a:t>
            </a:r>
            <a:r>
              <a:rPr b="1" i="0" lang="en-IN" sz="1350" u="none" cap="none" strike="noStrike">
                <a:solidFill>
                  <a:srgbClr val="FF0000"/>
                </a:solidFill>
                <a:latin typeface="Times New Roman"/>
                <a:ea typeface="Times New Roman"/>
                <a:cs typeface="Times New Roman"/>
                <a:sym typeface="Times New Roman"/>
              </a:rPr>
              <a:t>&lt;tbody&gt; </a:t>
            </a:r>
            <a:r>
              <a:rPr b="1" i="0" lang="en-IN" sz="1350" u="none" cap="none" strike="noStrike">
                <a:solidFill>
                  <a:schemeClr val="dk1"/>
                </a:solidFill>
                <a:latin typeface="Times New Roman"/>
                <a:ea typeface="Times New Roman"/>
                <a:cs typeface="Times New Roman"/>
                <a:sym typeface="Times New Roman"/>
              </a:rPr>
              <a:t>tag must be a child of &lt;table&gt; element.</a:t>
            </a:r>
            <a:endParaRPr b="0" i="0" sz="1400" u="none" cap="none" strike="noStrike">
              <a:solidFill>
                <a:srgbClr val="000000"/>
              </a:solidFill>
              <a:latin typeface="Arial"/>
              <a:ea typeface="Arial"/>
              <a:cs typeface="Arial"/>
              <a:sym typeface="Arial"/>
            </a:endParaRPr>
          </a:p>
          <a:p>
            <a:pPr indent="-171450" lvl="0" marL="264319" marR="0" rtl="0" algn="l">
              <a:lnSpc>
                <a:spcPct val="107000"/>
              </a:lnSpc>
              <a:spcBef>
                <a:spcPts val="0"/>
              </a:spcBef>
              <a:spcAft>
                <a:spcPts val="0"/>
              </a:spcAft>
              <a:buClr>
                <a:schemeClr val="dk1"/>
              </a:buClr>
              <a:buSzPts val="1350"/>
              <a:buFont typeface="Noto Sans Symbols"/>
              <a:buNone/>
            </a:pPr>
            <a:r>
              <a:t/>
            </a:r>
            <a:endParaRPr b="1" i="0" sz="1350" u="none" cap="none" strike="noStrike">
              <a:solidFill>
                <a:schemeClr val="dk1"/>
              </a:solidFill>
              <a:latin typeface="Times New Roman"/>
              <a:ea typeface="Times New Roman"/>
              <a:cs typeface="Times New Roman"/>
              <a:sym typeface="Times New Roman"/>
            </a:endParaRPr>
          </a:p>
          <a:p>
            <a:pPr indent="-257175" lvl="0" marL="264319" marR="0" rtl="0" algn="l">
              <a:lnSpc>
                <a:spcPct val="107000"/>
              </a:lnSpc>
              <a:spcBef>
                <a:spcPts val="0"/>
              </a:spcBef>
              <a:spcAft>
                <a:spcPts val="0"/>
              </a:spcAft>
              <a:buClr>
                <a:schemeClr val="dk1"/>
              </a:buClr>
              <a:buSzPts val="1350"/>
              <a:buFont typeface="Noto Sans Symbols"/>
              <a:buChar char="▪"/>
            </a:pPr>
            <a:r>
              <a:rPr b="1" i="0" lang="en-IN" sz="1350" u="none" cap="none" strike="noStrike">
                <a:solidFill>
                  <a:schemeClr val="dk1"/>
                </a:solidFill>
                <a:latin typeface="Times New Roman"/>
                <a:ea typeface="Times New Roman"/>
                <a:cs typeface="Times New Roman"/>
                <a:sym typeface="Times New Roman"/>
              </a:rPr>
              <a:t>The </a:t>
            </a:r>
            <a:r>
              <a:rPr b="1" i="0" lang="en-IN" sz="1350" u="none" cap="none" strike="noStrike">
                <a:solidFill>
                  <a:srgbClr val="FF0000"/>
                </a:solidFill>
                <a:latin typeface="Times New Roman"/>
                <a:ea typeface="Times New Roman"/>
                <a:cs typeface="Times New Roman"/>
                <a:sym typeface="Times New Roman"/>
              </a:rPr>
              <a:t>&lt;tbody&gt; </a:t>
            </a:r>
            <a:r>
              <a:rPr b="1" i="0" lang="en-IN" sz="1350" u="none" cap="none" strike="noStrike">
                <a:solidFill>
                  <a:schemeClr val="dk1"/>
                </a:solidFill>
                <a:latin typeface="Times New Roman"/>
                <a:ea typeface="Times New Roman"/>
                <a:cs typeface="Times New Roman"/>
                <a:sym typeface="Times New Roman"/>
              </a:rPr>
              <a:t>is used along with </a:t>
            </a:r>
            <a:r>
              <a:rPr b="1" i="0" lang="en-IN" sz="1350" u="none" cap="none" strike="noStrike">
                <a:solidFill>
                  <a:srgbClr val="FF0000"/>
                </a:solidFill>
                <a:latin typeface="Times New Roman"/>
                <a:ea typeface="Times New Roman"/>
                <a:cs typeface="Times New Roman"/>
                <a:sym typeface="Times New Roman"/>
              </a:rPr>
              <a:t>&lt;thead&gt; </a:t>
            </a:r>
            <a:r>
              <a:rPr b="1" i="0" lang="en-IN" sz="1350" u="none" cap="none" strike="noStrike">
                <a:solidFill>
                  <a:schemeClr val="dk1"/>
                </a:solidFill>
                <a:latin typeface="Times New Roman"/>
                <a:ea typeface="Times New Roman"/>
                <a:cs typeface="Times New Roman"/>
                <a:sym typeface="Times New Roman"/>
              </a:rPr>
              <a:t>and </a:t>
            </a:r>
            <a:r>
              <a:rPr b="1" i="0" lang="en-IN" sz="1350" u="none" cap="none" strike="noStrike">
                <a:solidFill>
                  <a:srgbClr val="FF0000"/>
                </a:solidFill>
                <a:latin typeface="Times New Roman"/>
                <a:ea typeface="Times New Roman"/>
                <a:cs typeface="Times New Roman"/>
                <a:sym typeface="Times New Roman"/>
              </a:rPr>
              <a:t>&lt;tfoot&gt; </a:t>
            </a:r>
            <a:r>
              <a:rPr b="1" i="0" lang="en-IN" sz="1350" u="none" cap="none" strike="noStrike">
                <a:solidFill>
                  <a:schemeClr val="dk1"/>
                </a:solidFill>
                <a:latin typeface="Times New Roman"/>
                <a:ea typeface="Times New Roman"/>
                <a:cs typeface="Times New Roman"/>
                <a:sym typeface="Times New Roman"/>
              </a:rPr>
              <a:t>which shows the different part of the table that are table head, table body, and table footer, however, it does not affect the layout of the table.</a:t>
            </a:r>
            <a:endParaRPr b="0" i="0" sz="1200" u="none" cap="none" strike="noStrike">
              <a:solidFill>
                <a:schemeClr val="dk1"/>
              </a:solidFill>
              <a:latin typeface="Times New Roman"/>
              <a:ea typeface="Times New Roman"/>
              <a:cs typeface="Times New Roman"/>
              <a:sym typeface="Times New Roman"/>
            </a:endParaRPr>
          </a:p>
        </p:txBody>
      </p:sp>
      <p:pic>
        <p:nvPicPr>
          <p:cNvPr id="524" name="Google Shape;524;p69"/>
          <p:cNvPicPr preferRelativeResize="0"/>
          <p:nvPr/>
        </p:nvPicPr>
        <p:blipFill rotWithShape="1">
          <a:blip r:embed="rId3">
            <a:alphaModFix/>
          </a:blip>
          <a:srcRect b="0" l="0" r="0" t="0"/>
          <a:stretch/>
        </p:blipFill>
        <p:spPr>
          <a:xfrm>
            <a:off x="762828" y="3863526"/>
            <a:ext cx="1165364" cy="1311034"/>
          </a:xfrm>
          <a:prstGeom prst="rect">
            <a:avLst/>
          </a:prstGeom>
          <a:noFill/>
          <a:ln>
            <a:noFill/>
          </a:ln>
        </p:spPr>
      </p:pic>
      <p:sp>
        <p:nvSpPr>
          <p:cNvPr id="525" name="Google Shape;525;p69"/>
          <p:cNvSpPr txBox="1"/>
          <p:nvPr/>
        </p:nvSpPr>
        <p:spPr>
          <a:xfrm>
            <a:off x="6503814" y="3555467"/>
            <a:ext cx="2484784" cy="2862322"/>
          </a:xfrm>
          <a:prstGeom prst="rect">
            <a:avLst/>
          </a:prstGeom>
          <a:solidFill>
            <a:srgbClr val="FFC000"/>
          </a:solidFill>
          <a:ln>
            <a:noFill/>
          </a:ln>
        </p:spPr>
        <p:txBody>
          <a:bodyPr anchorCtr="0" anchor="t" bIns="45700" lIns="91425" spcFirstLastPara="1" rIns="91425" wrap="square" tIns="45700">
            <a:spAutoFit/>
          </a:bodyPr>
          <a:lstStyle/>
          <a:p>
            <a:pPr indent="0" lvl="0" marL="122936" marR="0" rtl="0" algn="l">
              <a:lnSpc>
                <a:spcPct val="100000"/>
              </a:lnSpc>
              <a:spcBef>
                <a:spcPts val="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&lt;tfoot&gt;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    &lt;tr&gt;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      &lt;td&gt;wed&lt;/td&gt;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      &lt;td&gt;tesla&lt;/td&gt;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    &lt;/tr&gt;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  &lt;/tfoot&gt;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&lt;/table&gt;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&lt;/body&gt;</a:t>
            </a:r>
            <a:endParaRPr b="0" i="0" sz="14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800"/>
              <a:buFont typeface="Arial"/>
              <a:buNone/>
            </a:pPr>
            <a:r>
              <a:rPr b="0" i="0" lang="en-IN" sz="1800" u="none" cap="none" strike="noStrike">
                <a:solidFill>
                  <a:schemeClr val="dk1"/>
                </a:solidFill>
                <a:latin typeface="Times New Roman"/>
                <a:ea typeface="Times New Roman"/>
                <a:cs typeface="Times New Roman"/>
                <a:sym typeface="Times New Roman"/>
              </a:rPr>
              <a:t>&lt;/html&gt;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70"/>
          <p:cNvSpPr txBox="1"/>
          <p:nvPr/>
        </p:nvSpPr>
        <p:spPr>
          <a:xfrm>
            <a:off x="373075" y="251800"/>
            <a:ext cx="8152500" cy="612600"/>
          </a:xfrm>
          <a:prstGeom prst="rect">
            <a:avLst/>
          </a:prstGeom>
          <a:noFill/>
          <a:ln>
            <a:noFill/>
          </a:ln>
        </p:spPr>
        <p:txBody>
          <a:bodyPr anchorCtr="0" anchor="t" bIns="0" lIns="0" spcFirstLastPara="1" rIns="0" wrap="square" tIns="74650">
            <a:spAutoFit/>
          </a:bodyPr>
          <a:lstStyle/>
          <a:p>
            <a:pPr indent="0" lvl="0" marL="8251" marR="0" rtl="0" algn="l">
              <a:lnSpc>
                <a:spcPct val="100000"/>
              </a:lnSpc>
              <a:spcBef>
                <a:spcPts val="0"/>
              </a:spcBef>
              <a:spcAft>
                <a:spcPts val="0"/>
              </a:spcAft>
              <a:buClr>
                <a:srgbClr val="000000"/>
              </a:buClr>
              <a:buSzPts val="900"/>
              <a:buFont typeface="Arial"/>
              <a:buNone/>
            </a:pPr>
            <a:r>
              <a:rPr b="1" i="0" lang="en-IN" sz="900" u="none" cap="none" strike="noStrike">
                <a:solidFill>
                  <a:schemeClr val="dk1"/>
                </a:solidFill>
                <a:latin typeface="Times New Roman"/>
                <a:ea typeface="Times New Roman"/>
                <a:cs typeface="Times New Roman"/>
                <a:sym typeface="Times New Roman"/>
              </a:rPr>
              <a:t>	</a:t>
            </a:r>
            <a:r>
              <a:rPr b="1" i="0" lang="en-IN" sz="2100" u="none" cap="none" strike="noStrike">
                <a:solidFill>
                  <a:schemeClr val="dk1"/>
                </a:solidFill>
                <a:latin typeface="Times New Roman"/>
                <a:ea typeface="Times New Roman"/>
                <a:cs typeface="Times New Roman"/>
                <a:sym typeface="Times New Roman"/>
              </a:rPr>
              <a:t>Tables-  Height and Width attributes</a:t>
            </a:r>
            <a:endParaRPr b="0" i="0" sz="1400" u="none" cap="none" strike="noStrike">
              <a:solidFill>
                <a:srgbClr val="000000"/>
              </a:solidFill>
              <a:latin typeface="Arial"/>
              <a:ea typeface="Arial"/>
              <a:cs typeface="Arial"/>
              <a:sym typeface="Arial"/>
            </a:endParaRPr>
          </a:p>
          <a:p>
            <a:pPr indent="0" lvl="0" marL="8251" marR="0" rtl="0" algn="l">
              <a:lnSpc>
                <a:spcPct val="100000"/>
              </a:lnSpc>
              <a:spcBef>
                <a:spcPts val="588"/>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p:txBody>
      </p:sp>
      <p:sp>
        <p:nvSpPr>
          <p:cNvPr id="531" name="Google Shape;531;p70"/>
          <p:cNvSpPr/>
          <p:nvPr/>
        </p:nvSpPr>
        <p:spPr>
          <a:xfrm>
            <a:off x="1422797" y="5551885"/>
            <a:ext cx="6313884" cy="0"/>
          </a:xfrm>
          <a:custGeom>
            <a:rect b="b" l="l" r="r" t="t"/>
            <a:pathLst>
              <a:path extrusionOk="0" h="120000"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cxnSp>
        <p:nvCxnSpPr>
          <p:cNvPr id="532" name="Google Shape;532;p70"/>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533" name="Google Shape;533;p70"/>
          <p:cNvSpPr/>
          <p:nvPr/>
        </p:nvSpPr>
        <p:spPr>
          <a:xfrm>
            <a:off x="4876800" y="1060175"/>
            <a:ext cx="4154100" cy="5201400"/>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&lt;html&gt;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Times New Roman"/>
              <a:ea typeface="Times New Roman"/>
              <a:cs typeface="Times New Roman"/>
              <a:sym typeface="Times New Roman"/>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&lt;head&gt;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&lt;title&gt;HTML Table Width/Height&lt;/title&gt;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&lt;/head&gt;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&lt;body&gt;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1" i="0" lang="en-IN" sz="1400" u="none" cap="none" strike="noStrike">
                <a:solidFill>
                  <a:schemeClr val="dk1"/>
                </a:solidFill>
                <a:latin typeface="Times New Roman"/>
                <a:ea typeface="Times New Roman"/>
                <a:cs typeface="Times New Roman"/>
                <a:sym typeface="Times New Roman"/>
              </a:rPr>
              <a:t> </a:t>
            </a:r>
            <a:r>
              <a:rPr b="1" i="0" lang="en-IN" sz="1400" u="none" cap="none" strike="noStrike">
                <a:solidFill>
                  <a:schemeClr val="dk1"/>
                </a:solidFill>
                <a:highlight>
                  <a:srgbClr val="FFFF00"/>
                </a:highlight>
                <a:latin typeface="Times New Roman"/>
                <a:ea typeface="Times New Roman"/>
                <a:cs typeface="Times New Roman"/>
                <a:sym typeface="Times New Roman"/>
              </a:rPr>
              <a:t>&lt;table border = "1" width = "400" height = "150"&gt;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Calibri"/>
                <a:ea typeface="Calibri"/>
                <a:cs typeface="Calibri"/>
                <a:sym typeface="Calibri"/>
              </a:rPr>
              <a:t>&lt;caption&gt;This is the caption&lt;/caption&gt;</a:t>
            </a:r>
            <a:endParaRPr b="0" i="0" sz="1400" u="none" cap="none" strike="noStrike">
              <a:solidFill>
                <a:schemeClr val="dk1"/>
              </a:solidFill>
              <a:latin typeface="Times New Roman"/>
              <a:ea typeface="Times New Roman"/>
              <a:cs typeface="Times New Roman"/>
              <a:sym typeface="Times New Roman"/>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&lt;tr&gt;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&lt;td&gt;Row 1, Column 1&lt;/td&gt;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&lt;td&gt;Row 1, Column 2&lt;/td&gt;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&lt;/tr&gt;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&lt;tr&gt;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&lt;td&gt;Row 2, Column 1&lt;/td&gt;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&lt;td&gt;Row 2, Column 2&lt;/td&gt;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&lt;/tr&gt;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&lt;/table&gt;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&lt;/body&gt;</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	</a:t>
            </a:r>
            <a:endParaRPr b="0" i="0" sz="1000" u="none" cap="none" strike="noStrike">
              <a:solidFill>
                <a:srgbClr val="000000"/>
              </a:solidFill>
              <a:latin typeface="Arial"/>
              <a:ea typeface="Arial"/>
              <a:cs typeface="Arial"/>
              <a:sym typeface="Arial"/>
            </a:endParaRPr>
          </a:p>
          <a:p>
            <a:pPr indent="0" lvl="0" marL="122936" marR="0" rtl="0" algn="l">
              <a:lnSpc>
                <a:spcPct val="100000"/>
              </a:lnSpc>
              <a:spcBef>
                <a:spcPts val="0"/>
              </a:spcBef>
              <a:spcAft>
                <a:spcPts val="0"/>
              </a:spcAft>
              <a:buClr>
                <a:srgbClr val="000000"/>
              </a:buClr>
              <a:buSzPts val="1400"/>
              <a:buFont typeface="Arial"/>
              <a:buNone/>
            </a:pPr>
            <a:r>
              <a:rPr b="0" i="0" lang="en-IN" sz="1400" u="none" cap="none" strike="noStrike">
                <a:solidFill>
                  <a:schemeClr val="dk1"/>
                </a:solidFill>
                <a:latin typeface="Times New Roman"/>
                <a:ea typeface="Times New Roman"/>
                <a:cs typeface="Times New Roman"/>
                <a:sym typeface="Times New Roman"/>
              </a:rPr>
              <a:t>&lt;/html&gt;</a:t>
            </a:r>
            <a:endParaRPr b="0" i="0" sz="1000" u="none" cap="none" strike="noStrike">
              <a:solidFill>
                <a:srgbClr val="000000"/>
              </a:solidFill>
              <a:latin typeface="Arial"/>
              <a:ea typeface="Arial"/>
              <a:cs typeface="Arial"/>
              <a:sym typeface="Arial"/>
            </a:endParaRPr>
          </a:p>
        </p:txBody>
      </p:sp>
      <p:sp>
        <p:nvSpPr>
          <p:cNvPr id="534" name="Google Shape;534;p70"/>
          <p:cNvSpPr/>
          <p:nvPr/>
        </p:nvSpPr>
        <p:spPr>
          <a:xfrm>
            <a:off x="27709" y="1371600"/>
            <a:ext cx="4870174" cy="2295340"/>
          </a:xfrm>
          <a:prstGeom prst="rect">
            <a:avLst/>
          </a:prstGeom>
          <a:noFill/>
          <a:ln>
            <a:noFill/>
          </a:ln>
        </p:spPr>
        <p:txBody>
          <a:bodyPr anchorCtr="0" anchor="t" bIns="29700" lIns="59400" spcFirstLastPara="1" rIns="59400" wrap="square" tIns="29700">
            <a:spAutoFit/>
          </a:bodyPr>
          <a:lstStyle/>
          <a:p>
            <a:pPr indent="-214313" lvl="0" marL="221456" marR="0" rtl="0" algn="l">
              <a:lnSpc>
                <a:spcPct val="107000"/>
              </a:lnSpc>
              <a:spcBef>
                <a:spcPts val="0"/>
              </a:spcBef>
              <a:spcAft>
                <a:spcPts val="0"/>
              </a:spcAft>
              <a:buClr>
                <a:schemeClr val="dk1"/>
              </a:buClr>
              <a:buSzPts val="1350"/>
              <a:buFont typeface="Noto Sans Symbols"/>
              <a:buChar char="▪"/>
            </a:pPr>
            <a:r>
              <a:rPr b="0" i="0" lang="en-IN" sz="1350" u="none" cap="none" strike="noStrike">
                <a:solidFill>
                  <a:schemeClr val="dk1"/>
                </a:solidFill>
                <a:latin typeface="Calibri"/>
                <a:ea typeface="Calibri"/>
                <a:cs typeface="Calibri"/>
                <a:sym typeface="Calibri"/>
              </a:rPr>
              <a:t>We can set a table</a:t>
            </a:r>
            <a:r>
              <a:rPr b="1" i="0" lang="en-IN" sz="1350" u="none" cap="none" strike="noStrike">
                <a:solidFill>
                  <a:schemeClr val="dk1"/>
                </a:solidFill>
                <a:latin typeface="Calibri"/>
                <a:ea typeface="Calibri"/>
                <a:cs typeface="Calibri"/>
                <a:sym typeface="Calibri"/>
              </a:rPr>
              <a:t> width </a:t>
            </a:r>
            <a:r>
              <a:rPr b="0" i="0" lang="en-IN" sz="1350" u="none" cap="none" strike="noStrike">
                <a:solidFill>
                  <a:schemeClr val="dk1"/>
                </a:solidFill>
                <a:latin typeface="Calibri"/>
                <a:ea typeface="Calibri"/>
                <a:cs typeface="Calibri"/>
                <a:sym typeface="Calibri"/>
              </a:rPr>
              <a:t>and </a:t>
            </a:r>
            <a:r>
              <a:rPr b="1" i="0" lang="en-IN" sz="1350" u="none" cap="none" strike="noStrike">
                <a:solidFill>
                  <a:schemeClr val="dk1"/>
                </a:solidFill>
                <a:latin typeface="Calibri"/>
                <a:ea typeface="Calibri"/>
                <a:cs typeface="Calibri"/>
                <a:sym typeface="Calibri"/>
              </a:rPr>
              <a:t>height</a:t>
            </a:r>
            <a:r>
              <a:rPr b="0" i="0" lang="en-IN" sz="1350" u="none" cap="none" strike="noStrike">
                <a:solidFill>
                  <a:schemeClr val="dk1"/>
                </a:solidFill>
                <a:latin typeface="Calibri"/>
                <a:ea typeface="Calibri"/>
                <a:cs typeface="Calibri"/>
                <a:sym typeface="Calibri"/>
              </a:rPr>
              <a:t> using </a:t>
            </a:r>
            <a:r>
              <a:rPr b="1" i="0" lang="en-IN" sz="1350" u="none" cap="none" strike="noStrike">
                <a:solidFill>
                  <a:schemeClr val="dk1"/>
                </a:solidFill>
                <a:latin typeface="Calibri"/>
                <a:ea typeface="Calibri"/>
                <a:cs typeface="Calibri"/>
                <a:sym typeface="Calibri"/>
              </a:rPr>
              <a:t>width</a:t>
            </a:r>
            <a:r>
              <a:rPr b="0" i="0" lang="en-IN" sz="1350" u="none" cap="none" strike="noStrike">
                <a:solidFill>
                  <a:schemeClr val="dk1"/>
                </a:solidFill>
                <a:latin typeface="Calibri"/>
                <a:ea typeface="Calibri"/>
                <a:cs typeface="Calibri"/>
                <a:sym typeface="Calibri"/>
              </a:rPr>
              <a:t> and </a:t>
            </a:r>
            <a:r>
              <a:rPr b="1" i="0" lang="en-IN" sz="1350" u="none" cap="none" strike="noStrike">
                <a:solidFill>
                  <a:schemeClr val="dk1"/>
                </a:solidFill>
                <a:latin typeface="Calibri"/>
                <a:ea typeface="Calibri"/>
                <a:cs typeface="Calibri"/>
                <a:sym typeface="Calibri"/>
              </a:rPr>
              <a:t>height</a:t>
            </a:r>
            <a:r>
              <a:rPr b="0" i="0" lang="en-IN" sz="1350" u="none" cap="none" strike="noStrike">
                <a:solidFill>
                  <a:schemeClr val="dk1"/>
                </a:solidFill>
                <a:latin typeface="Calibri"/>
                <a:ea typeface="Calibri"/>
                <a:cs typeface="Calibri"/>
                <a:sym typeface="Calibri"/>
              </a:rPr>
              <a:t> attributes. </a:t>
            </a:r>
            <a:endParaRPr b="0" i="0" sz="1400" u="none" cap="none" strike="noStrike">
              <a:solidFill>
                <a:srgbClr val="000000"/>
              </a:solidFill>
              <a:latin typeface="Arial"/>
              <a:ea typeface="Arial"/>
              <a:cs typeface="Arial"/>
              <a:sym typeface="Arial"/>
            </a:endParaRPr>
          </a:p>
          <a:p>
            <a:pPr indent="-214313" lvl="0" marL="221456" marR="0" rtl="0" algn="l">
              <a:lnSpc>
                <a:spcPct val="107000"/>
              </a:lnSpc>
              <a:spcBef>
                <a:spcPts val="0"/>
              </a:spcBef>
              <a:spcAft>
                <a:spcPts val="0"/>
              </a:spcAft>
              <a:buClr>
                <a:schemeClr val="dk1"/>
              </a:buClr>
              <a:buSzPts val="1350"/>
              <a:buFont typeface="Noto Sans Symbols"/>
              <a:buChar char="▪"/>
            </a:pPr>
            <a:r>
              <a:rPr b="0" i="0" lang="en-IN" sz="1350" u="none" cap="none" strike="noStrike">
                <a:solidFill>
                  <a:schemeClr val="dk1"/>
                </a:solidFill>
                <a:latin typeface="Calibri"/>
                <a:ea typeface="Calibri"/>
                <a:cs typeface="Calibri"/>
                <a:sym typeface="Calibri"/>
              </a:rPr>
              <a:t>Specify table width or height in terms of </a:t>
            </a:r>
            <a:r>
              <a:rPr b="1" i="0" lang="en-IN" sz="1350" u="none" cap="none" strike="noStrike">
                <a:solidFill>
                  <a:schemeClr val="dk1"/>
                </a:solidFill>
                <a:latin typeface="Calibri"/>
                <a:ea typeface="Calibri"/>
                <a:cs typeface="Calibri"/>
                <a:sym typeface="Calibri"/>
              </a:rPr>
              <a:t>pixels or in terms of percentage</a:t>
            </a:r>
            <a:r>
              <a:rPr b="0" i="0" lang="en-IN" sz="1350" u="none" cap="none" strike="noStrike">
                <a:solidFill>
                  <a:schemeClr val="dk1"/>
                </a:solidFill>
                <a:latin typeface="Calibri"/>
                <a:ea typeface="Calibri"/>
                <a:cs typeface="Calibri"/>
                <a:sym typeface="Calibri"/>
              </a:rPr>
              <a:t> of available screen area.</a:t>
            </a:r>
            <a:endParaRPr b="0" i="0" sz="1400" u="none" cap="none" strike="noStrike">
              <a:solidFill>
                <a:srgbClr val="000000"/>
              </a:solidFill>
              <a:latin typeface="Arial"/>
              <a:ea typeface="Arial"/>
              <a:cs typeface="Arial"/>
              <a:sym typeface="Arial"/>
            </a:endParaRPr>
          </a:p>
          <a:p>
            <a:pPr indent="0" lvl="0" marL="9525" marR="0" rtl="0" algn="l">
              <a:lnSpc>
                <a:spcPct val="107000"/>
              </a:lnSpc>
              <a:spcBef>
                <a:spcPts val="0"/>
              </a:spcBef>
              <a:spcAft>
                <a:spcPts val="0"/>
              </a:spcAft>
              <a:buClr>
                <a:srgbClr val="C00000"/>
              </a:buClr>
              <a:buSzPts val="1575"/>
              <a:buFont typeface="Arial"/>
              <a:buNone/>
            </a:pPr>
            <a:r>
              <a:rPr b="1" i="0" lang="en-IN" sz="1575" u="none" cap="none" strike="noStrike">
                <a:solidFill>
                  <a:srgbClr val="C00000"/>
                </a:solidFill>
                <a:latin typeface="Times New Roman"/>
                <a:ea typeface="Times New Roman"/>
                <a:cs typeface="Times New Roman"/>
                <a:sym typeface="Times New Roman"/>
              </a:rPr>
              <a:t>Table Caption</a:t>
            </a:r>
            <a:endParaRPr b="0" i="0" sz="1400" u="none" cap="none" strike="noStrike">
              <a:solidFill>
                <a:srgbClr val="000000"/>
              </a:solidFill>
              <a:latin typeface="Arial"/>
              <a:ea typeface="Arial"/>
              <a:cs typeface="Arial"/>
              <a:sym typeface="Arial"/>
            </a:endParaRPr>
          </a:p>
          <a:p>
            <a:pPr indent="-214313" lvl="0" marL="221456" marR="0" rtl="0" algn="l">
              <a:lnSpc>
                <a:spcPct val="107000"/>
              </a:lnSpc>
              <a:spcBef>
                <a:spcPts val="0"/>
              </a:spcBef>
              <a:spcAft>
                <a:spcPts val="0"/>
              </a:spcAft>
              <a:buClr>
                <a:schemeClr val="dk1"/>
              </a:buClr>
              <a:buSzPts val="1350"/>
              <a:buFont typeface="Noto Sans Symbols"/>
              <a:buChar char="▪"/>
            </a:pPr>
            <a:r>
              <a:rPr b="0" i="0" lang="en-IN" sz="1350" u="none" cap="none" strike="noStrike">
                <a:solidFill>
                  <a:schemeClr val="dk1"/>
                </a:solidFill>
                <a:latin typeface="Calibri"/>
                <a:ea typeface="Calibri"/>
                <a:cs typeface="Calibri"/>
                <a:sym typeface="Calibri"/>
              </a:rPr>
              <a:t>The caption tag will serve as a title or explanation for the table and it shows up at the top of the table. This tag is deprecated in newer version of HTML/XHTML</a:t>
            </a:r>
            <a:endParaRPr b="0" i="0" sz="1400" u="none" cap="none" strike="noStrike">
              <a:solidFill>
                <a:srgbClr val="000000"/>
              </a:solidFill>
              <a:latin typeface="Arial"/>
              <a:ea typeface="Arial"/>
              <a:cs typeface="Arial"/>
              <a:sym typeface="Arial"/>
            </a:endParaRPr>
          </a:p>
          <a:p>
            <a:pPr indent="0" lvl="0" marL="9525" marR="0" rtl="0" algn="l">
              <a:lnSpc>
                <a:spcPct val="107000"/>
              </a:lnSpc>
              <a:spcBef>
                <a:spcPts val="0"/>
              </a:spcBef>
              <a:spcAft>
                <a:spcPts val="0"/>
              </a:spcAft>
              <a:buClr>
                <a:schemeClr val="dk1"/>
              </a:buClr>
              <a:buSzPts val="1275"/>
              <a:buFont typeface="Arial"/>
              <a:buNone/>
            </a:pPr>
            <a:r>
              <a:t/>
            </a:r>
            <a:endParaRPr b="0" i="0" sz="1275" u="none" cap="none" strike="noStrike">
              <a:solidFill>
                <a:schemeClr val="dk1"/>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chemeClr val="dk1"/>
              </a:buClr>
              <a:buSzPts val="1275"/>
              <a:buFont typeface="Arial"/>
              <a:buNone/>
            </a:pPr>
            <a:r>
              <a:t/>
            </a:r>
            <a:endParaRPr b="0" i="0" sz="1275" u="none" cap="none" strike="noStrike">
              <a:solidFill>
                <a:schemeClr val="dk1"/>
              </a:solidFill>
              <a:latin typeface="Times New Roman"/>
              <a:ea typeface="Times New Roman"/>
              <a:cs typeface="Times New Roman"/>
              <a:sym typeface="Times New Roman"/>
            </a:endParaRPr>
          </a:p>
        </p:txBody>
      </p:sp>
      <p:pic>
        <p:nvPicPr>
          <p:cNvPr id="535" name="Google Shape;535;p70"/>
          <p:cNvPicPr preferRelativeResize="0"/>
          <p:nvPr/>
        </p:nvPicPr>
        <p:blipFill rotWithShape="1">
          <a:blip r:embed="rId3">
            <a:alphaModFix/>
          </a:blip>
          <a:srcRect b="0" l="0" r="0" t="0"/>
          <a:stretch/>
        </p:blipFill>
        <p:spPr>
          <a:xfrm>
            <a:off x="373084" y="3809466"/>
            <a:ext cx="3513116" cy="160803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7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Define an HTML Table</a:t>
            </a:r>
            <a:endParaRPr/>
          </a:p>
        </p:txBody>
      </p:sp>
      <p:sp>
        <p:nvSpPr>
          <p:cNvPr id="541" name="Google Shape;541;p71"/>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&lt;th&gt;Company&lt;/th&gt;</a:t>
            </a:r>
            <a:br>
              <a:rPr lang="en-IN" sz="1600"/>
            </a:br>
            <a:r>
              <a:rPr lang="en-IN" sz="1600"/>
              <a:t>    &lt;th&gt;Contact&lt;/th&gt;</a:t>
            </a:r>
            <a:br>
              <a:rPr lang="en-IN" sz="1600"/>
            </a:br>
            <a:r>
              <a:rPr lang="en-IN" sz="1600"/>
              <a:t>    &lt;th&gt;Country&lt;/th&gt;</a:t>
            </a:r>
            <a:br>
              <a:rPr lang="en-IN" sz="1600"/>
            </a:br>
            <a:r>
              <a:rPr lang="en-IN" sz="1600"/>
              <a:t>  &lt;/tr&gt;</a:t>
            </a:r>
            <a:br>
              <a:rPr lang="en-IN" sz="1600"/>
            </a:br>
            <a:r>
              <a:rPr lang="en-IN" sz="1600"/>
              <a:t>  &lt;tr&gt;</a:t>
            </a:r>
            <a:br>
              <a:rPr lang="en-IN" sz="1600"/>
            </a:br>
            <a:r>
              <a:rPr lang="en-IN" sz="1600"/>
              <a:t>    &lt;td&gt;Alfreds Futterkiste&lt;/td&gt;</a:t>
            </a:r>
            <a:br>
              <a:rPr lang="en-IN" sz="1600"/>
            </a:br>
            <a:r>
              <a:rPr lang="en-IN" sz="1600"/>
              <a:t>    &lt;td&gt;Maria Anders&lt;/td&gt;</a:t>
            </a:r>
            <a:br>
              <a:rPr lang="en-IN" sz="1600"/>
            </a:br>
            <a:r>
              <a:rPr lang="en-IN" sz="1600"/>
              <a:t>    &lt;td&gt;Germany&lt;/td&gt;</a:t>
            </a:r>
            <a:br>
              <a:rPr lang="en-IN" sz="1600"/>
            </a:br>
            <a:r>
              <a:rPr lang="en-IN" sz="1600"/>
              <a:t>  &lt;/tr&gt;</a:t>
            </a:r>
            <a:br>
              <a:rPr lang="en-IN" sz="1600"/>
            </a:br>
            <a:r>
              <a:rPr lang="en-IN" sz="1600"/>
              <a:t>  &lt;tr&gt;</a:t>
            </a:r>
            <a:br>
              <a:rPr lang="en-IN" sz="1600"/>
            </a:br>
            <a:r>
              <a:rPr lang="en-IN" sz="1600"/>
              <a:t>    &lt;td&gt;Centro comercial Moctezuma&lt;/td&gt;</a:t>
            </a:r>
            <a:br>
              <a:rPr lang="en-IN" sz="1600"/>
            </a:br>
            <a:r>
              <a:rPr lang="en-IN" sz="1600"/>
              <a:t>    &lt;td&gt;Francisco Chang&lt;/td&gt;</a:t>
            </a:r>
            <a:br>
              <a:rPr lang="en-IN" sz="1600"/>
            </a:br>
            <a:r>
              <a:rPr lang="en-IN" sz="1600"/>
              <a:t>    &lt;td&gt;Mexico&lt;/td&gt;</a:t>
            </a:r>
            <a:br>
              <a:rPr lang="en-IN" sz="1600"/>
            </a:br>
            <a:r>
              <a:rPr lang="en-IN" sz="1600"/>
              <a:t>  &lt;/tr&gt;</a:t>
            </a:r>
            <a:br>
              <a:rPr lang="en-IN" sz="1600"/>
            </a:br>
            <a:r>
              <a:rPr lang="en-IN" sz="1600"/>
              <a:t>&lt;/table&gt;</a:t>
            </a:r>
            <a:endParaRPr/>
          </a:p>
        </p:txBody>
      </p:sp>
      <p:pic>
        <p:nvPicPr>
          <p:cNvPr id="542" name="Google Shape;542;p71"/>
          <p:cNvPicPr preferRelativeResize="0"/>
          <p:nvPr/>
        </p:nvPicPr>
        <p:blipFill rotWithShape="1">
          <a:blip r:embed="rId3">
            <a:alphaModFix/>
          </a:blip>
          <a:srcRect b="0" l="0" r="0" t="25088"/>
          <a:stretch/>
        </p:blipFill>
        <p:spPr>
          <a:xfrm>
            <a:off x="3314195" y="3172165"/>
            <a:ext cx="5829805" cy="924831"/>
          </a:xfrm>
          <a:prstGeom prst="rect">
            <a:avLst/>
          </a:prstGeom>
          <a:noFill/>
          <a:ln>
            <a:noFill/>
          </a:ln>
        </p:spPr>
      </p:pic>
      <p:sp>
        <p:nvSpPr>
          <p:cNvPr id="543" name="Google Shape;543;p71"/>
          <p:cNvSpPr txBox="1"/>
          <p:nvPr/>
        </p:nvSpPr>
        <p:spPr>
          <a:xfrm>
            <a:off x="3633019" y="2536133"/>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Table Cells</a:t>
            </a:r>
            <a:endParaRPr/>
          </a:p>
        </p:txBody>
      </p:sp>
      <p:sp>
        <p:nvSpPr>
          <p:cNvPr id="549" name="Google Shape;549;p72"/>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Each table cell is defined by a &lt;td&gt; and a &lt;/td&gt; tag.</a:t>
            </a:r>
            <a:endParaRPr/>
          </a:p>
          <a:p>
            <a:pPr indent="0" lvl="0" marL="88900" rtl="0" algn="l">
              <a:lnSpc>
                <a:spcPct val="100000"/>
              </a:lnSpc>
              <a:spcBef>
                <a:spcPts val="440"/>
              </a:spcBef>
              <a:spcAft>
                <a:spcPts val="0"/>
              </a:spcAft>
              <a:buSzPts val="2200"/>
              <a:buNone/>
            </a:pPr>
            <a:r>
              <a:rPr lang="en-IN"/>
              <a:t>td stands for table data.</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800"/>
              <a:t>&lt;table&gt;</a:t>
            </a:r>
            <a:br>
              <a:rPr lang="en-IN" sz="1800"/>
            </a:br>
            <a:r>
              <a:rPr lang="en-IN" sz="1800"/>
              <a:t>  &lt;tr&gt;</a:t>
            </a:r>
            <a:br>
              <a:rPr lang="en-IN" sz="1800"/>
            </a:br>
            <a:r>
              <a:rPr lang="en-IN" sz="1800"/>
              <a:t>    &lt;td&gt;Emil&lt;/td&gt;</a:t>
            </a:r>
            <a:br>
              <a:rPr lang="en-IN" sz="1800"/>
            </a:br>
            <a:r>
              <a:rPr lang="en-IN" sz="1800"/>
              <a:t>    &lt;td&gt;Tobias&lt;/td&gt;</a:t>
            </a:r>
            <a:br>
              <a:rPr lang="en-IN" sz="1800"/>
            </a:br>
            <a:r>
              <a:rPr lang="en-IN" sz="1800"/>
              <a:t>    &lt;td&gt;Linus&lt;/td&gt;</a:t>
            </a:r>
            <a:br>
              <a:rPr lang="en-IN" sz="1800"/>
            </a:br>
            <a:r>
              <a:rPr lang="en-IN" sz="1800"/>
              <a:t>  &lt;/tr&gt;</a:t>
            </a:r>
            <a:br>
              <a:rPr lang="en-IN" sz="1800"/>
            </a:br>
            <a:r>
              <a:rPr lang="en-IN" sz="1800"/>
              <a:t>&lt;/table&gt;</a:t>
            </a:r>
            <a:endParaRPr/>
          </a:p>
        </p:txBody>
      </p:sp>
      <p:pic>
        <p:nvPicPr>
          <p:cNvPr id="550" name="Google Shape;550;p72"/>
          <p:cNvPicPr preferRelativeResize="0"/>
          <p:nvPr/>
        </p:nvPicPr>
        <p:blipFill rotWithShape="1">
          <a:blip r:embed="rId3">
            <a:alphaModFix/>
          </a:blip>
          <a:srcRect b="0" l="0" r="0" t="0"/>
          <a:stretch/>
        </p:blipFill>
        <p:spPr>
          <a:xfrm>
            <a:off x="2603819" y="4782494"/>
            <a:ext cx="5883150" cy="891617"/>
          </a:xfrm>
          <a:prstGeom prst="rect">
            <a:avLst/>
          </a:prstGeom>
          <a:noFill/>
          <a:ln>
            <a:noFill/>
          </a:ln>
        </p:spPr>
      </p:pic>
      <p:sp>
        <p:nvSpPr>
          <p:cNvPr id="551" name="Google Shape;551;p72"/>
          <p:cNvSpPr txBox="1"/>
          <p:nvPr/>
        </p:nvSpPr>
        <p:spPr>
          <a:xfrm>
            <a:off x="2603819" y="4331128"/>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Table Rows</a:t>
            </a:r>
            <a:endParaRPr/>
          </a:p>
        </p:txBody>
      </p:sp>
      <p:sp>
        <p:nvSpPr>
          <p:cNvPr id="557" name="Google Shape;557;p7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tr stands for table row.</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&lt;td&gt;Emil&lt;/td&gt;</a:t>
            </a:r>
            <a:br>
              <a:rPr lang="en-IN" sz="1600"/>
            </a:br>
            <a:r>
              <a:rPr lang="en-IN" sz="1600"/>
              <a:t>    &lt;td&gt;Tobias&lt;/td&gt;</a:t>
            </a:r>
            <a:br>
              <a:rPr lang="en-IN" sz="1600"/>
            </a:br>
            <a:r>
              <a:rPr lang="en-IN" sz="1600"/>
              <a:t>    &lt;td&gt;Linus&lt;/td&gt;</a:t>
            </a:r>
            <a:br>
              <a:rPr lang="en-IN" sz="1600"/>
            </a:br>
            <a:r>
              <a:rPr lang="en-IN" sz="1600"/>
              <a:t>  &lt;/tr&gt;</a:t>
            </a:r>
            <a:br>
              <a:rPr lang="en-IN" sz="1600"/>
            </a:br>
            <a:r>
              <a:rPr lang="en-IN" sz="1600"/>
              <a:t>  &lt;tr&gt;</a:t>
            </a:r>
            <a:br>
              <a:rPr lang="en-IN" sz="1600"/>
            </a:br>
            <a:r>
              <a:rPr lang="en-IN" sz="1600"/>
              <a:t>    &lt;td&gt;16&lt;/td&gt;</a:t>
            </a:r>
            <a:br>
              <a:rPr lang="en-IN" sz="1600"/>
            </a:br>
            <a:r>
              <a:rPr lang="en-IN" sz="1600"/>
              <a:t>    &lt;td&gt;14&lt;/td&gt;</a:t>
            </a:r>
            <a:br>
              <a:rPr lang="en-IN" sz="1600"/>
            </a:br>
            <a:r>
              <a:rPr lang="en-IN" sz="1600"/>
              <a:t>    &lt;td&gt;10&lt;/td&gt;</a:t>
            </a:r>
            <a:br>
              <a:rPr lang="en-IN" sz="1600"/>
            </a:br>
            <a:r>
              <a:rPr lang="en-IN" sz="1600"/>
              <a:t>  &lt;/tr&gt;</a:t>
            </a:r>
            <a:br>
              <a:rPr lang="en-IN" sz="1600"/>
            </a:br>
            <a:r>
              <a:rPr lang="en-IN" sz="1600"/>
              <a:t>&lt;/table&gt;</a:t>
            </a:r>
            <a:endParaRPr/>
          </a:p>
        </p:txBody>
      </p:sp>
      <p:pic>
        <p:nvPicPr>
          <p:cNvPr id="558" name="Google Shape;558;p73"/>
          <p:cNvPicPr preferRelativeResize="0"/>
          <p:nvPr/>
        </p:nvPicPr>
        <p:blipFill rotWithShape="1">
          <a:blip r:embed="rId3">
            <a:alphaModFix/>
          </a:blip>
          <a:srcRect b="0" l="0" r="0" t="0"/>
          <a:stretch/>
        </p:blipFill>
        <p:spPr>
          <a:xfrm>
            <a:off x="2240638" y="5234566"/>
            <a:ext cx="5921253" cy="662997"/>
          </a:xfrm>
          <a:prstGeom prst="rect">
            <a:avLst/>
          </a:prstGeom>
          <a:noFill/>
          <a:ln>
            <a:noFill/>
          </a:ln>
        </p:spPr>
      </p:pic>
      <p:sp>
        <p:nvSpPr>
          <p:cNvPr id="559" name="Google Shape;559;p73"/>
          <p:cNvSpPr txBox="1"/>
          <p:nvPr/>
        </p:nvSpPr>
        <p:spPr>
          <a:xfrm>
            <a:off x="2153264" y="4598534"/>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7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Table Headers</a:t>
            </a:r>
            <a:endParaRPr/>
          </a:p>
        </p:txBody>
      </p:sp>
      <p:sp>
        <p:nvSpPr>
          <p:cNvPr id="565" name="Google Shape;565;p74"/>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th stands for table header.</a:t>
            </a:r>
            <a:endParaRPr/>
          </a:p>
          <a:p>
            <a:pPr indent="0" lvl="0" marL="88900" rtl="0" algn="l">
              <a:lnSpc>
                <a:spcPct val="100000"/>
              </a:lnSpc>
              <a:spcBef>
                <a:spcPts val="440"/>
              </a:spcBef>
              <a:spcAft>
                <a:spcPts val="0"/>
              </a:spcAft>
              <a:buSzPts val="2200"/>
              <a:buNone/>
            </a:pPr>
            <a:r>
              <a:rPr b="1" lang="en-IN"/>
              <a:t>Code:</a:t>
            </a:r>
            <a:endParaRPr/>
          </a:p>
          <a:p>
            <a:pPr indent="0" lvl="0" marL="88900" rtl="0" algn="l">
              <a:lnSpc>
                <a:spcPct val="100000"/>
              </a:lnSpc>
              <a:spcBef>
                <a:spcPts val="440"/>
              </a:spcBef>
              <a:spcAft>
                <a:spcPts val="0"/>
              </a:spcAft>
              <a:buSzPts val="2200"/>
              <a:buNone/>
            </a:pPr>
            <a:r>
              <a:rPr lang="en-IN" sz="1600"/>
              <a:t>&lt;table&gt;</a:t>
            </a:r>
            <a:br>
              <a:rPr lang="en-IN" sz="1600"/>
            </a:br>
            <a:r>
              <a:rPr lang="en-IN" sz="1600"/>
              <a:t>  &lt;tr&gt;</a:t>
            </a:r>
            <a:br>
              <a:rPr lang="en-IN" sz="1600"/>
            </a:br>
            <a:r>
              <a:rPr lang="en-IN" sz="1600"/>
              <a:t>    &lt;th&gt;Person 1&lt;/th&gt;</a:t>
            </a:r>
            <a:br>
              <a:rPr lang="en-IN" sz="1600"/>
            </a:br>
            <a:r>
              <a:rPr lang="en-IN" sz="1600"/>
              <a:t>    &lt;th&gt;Person 2&lt;/th&gt;</a:t>
            </a:r>
            <a:br>
              <a:rPr lang="en-IN" sz="1600"/>
            </a:br>
            <a:r>
              <a:rPr lang="en-IN" sz="1600"/>
              <a:t>    &lt;th&gt;Person 3&lt;/th&gt;</a:t>
            </a:r>
            <a:br>
              <a:rPr lang="en-IN" sz="1600"/>
            </a:br>
            <a:r>
              <a:rPr lang="en-IN" sz="1600"/>
              <a:t>  &lt;/tr&gt;</a:t>
            </a:r>
            <a:br>
              <a:rPr lang="en-IN" sz="1600"/>
            </a:br>
            <a:r>
              <a:rPr lang="en-IN" sz="1600"/>
              <a:t>  &lt;tr&gt;</a:t>
            </a:r>
            <a:br>
              <a:rPr lang="en-IN" sz="1600"/>
            </a:br>
            <a:r>
              <a:rPr lang="en-IN" sz="1600"/>
              <a:t>    &lt;td&gt;Emil&lt;/td&gt;</a:t>
            </a:r>
            <a:br>
              <a:rPr lang="en-IN" sz="1600"/>
            </a:br>
            <a:r>
              <a:rPr lang="en-IN" sz="1600"/>
              <a:t>    &lt;td&gt;Tobias&lt;/td&gt;</a:t>
            </a:r>
            <a:br>
              <a:rPr lang="en-IN" sz="1600"/>
            </a:br>
            <a:r>
              <a:rPr lang="en-IN" sz="1600"/>
              <a:t>    &lt;td&gt;Linus&lt;/td&gt;</a:t>
            </a:r>
            <a:br>
              <a:rPr lang="en-IN" sz="1600"/>
            </a:br>
            <a:r>
              <a:rPr lang="en-IN" sz="1600"/>
              <a:t>  &lt;/tr&gt;</a:t>
            </a:r>
            <a:br>
              <a:rPr lang="en-IN" sz="1600"/>
            </a:br>
            <a:r>
              <a:rPr lang="en-IN" sz="1600"/>
              <a:t>  &lt;tr&gt;</a:t>
            </a:r>
            <a:br>
              <a:rPr lang="en-IN" sz="1600"/>
            </a:br>
            <a:r>
              <a:rPr lang="en-IN" sz="1600"/>
              <a:t>    &lt;td&gt;16&lt;/td&gt;</a:t>
            </a:r>
            <a:br>
              <a:rPr lang="en-IN" sz="1600"/>
            </a:br>
            <a:r>
              <a:rPr lang="en-IN" sz="1600"/>
              <a:t>    &lt;td&gt;14&lt;/td&gt;</a:t>
            </a:r>
            <a:br>
              <a:rPr lang="en-IN" sz="1600"/>
            </a:br>
            <a:r>
              <a:rPr lang="en-IN" sz="1600"/>
              <a:t>    &lt;td&gt;10&lt;/td&gt;</a:t>
            </a:r>
            <a:br>
              <a:rPr lang="en-IN" sz="1600"/>
            </a:br>
            <a:r>
              <a:rPr lang="en-IN" sz="1600"/>
              <a:t>  &lt;/tr&gt;</a:t>
            </a:r>
            <a:br>
              <a:rPr lang="en-IN" sz="1600"/>
            </a:br>
            <a:r>
              <a:rPr lang="en-IN" sz="1600"/>
              <a:t>&lt;/table&gt;</a:t>
            </a:r>
            <a:endParaRPr/>
          </a:p>
          <a:p>
            <a:pPr indent="0" lvl="0" marL="88900" rtl="0" algn="l">
              <a:lnSpc>
                <a:spcPct val="100000"/>
              </a:lnSpc>
              <a:spcBef>
                <a:spcPts val="440"/>
              </a:spcBef>
              <a:spcAft>
                <a:spcPts val="0"/>
              </a:spcAft>
              <a:buSzPts val="2200"/>
              <a:buNone/>
            </a:pPr>
            <a:br>
              <a:rPr lang="en-IN"/>
            </a:br>
            <a:endParaRPr/>
          </a:p>
        </p:txBody>
      </p:sp>
      <p:pic>
        <p:nvPicPr>
          <p:cNvPr id="566" name="Google Shape;566;p74"/>
          <p:cNvPicPr preferRelativeResize="0"/>
          <p:nvPr/>
        </p:nvPicPr>
        <p:blipFill rotWithShape="1">
          <a:blip r:embed="rId3">
            <a:alphaModFix/>
          </a:blip>
          <a:srcRect b="0" l="0" r="0" t="0"/>
          <a:stretch/>
        </p:blipFill>
        <p:spPr>
          <a:xfrm>
            <a:off x="2811271" y="4487527"/>
            <a:ext cx="5875529" cy="891617"/>
          </a:xfrm>
          <a:prstGeom prst="rect">
            <a:avLst/>
          </a:prstGeom>
          <a:noFill/>
          <a:ln>
            <a:noFill/>
          </a:ln>
        </p:spPr>
      </p:pic>
      <p:sp>
        <p:nvSpPr>
          <p:cNvPr id="567" name="Google Shape;567;p74"/>
          <p:cNvSpPr txBox="1"/>
          <p:nvPr/>
        </p:nvSpPr>
        <p:spPr>
          <a:xfrm>
            <a:off x="2811271" y="3954127"/>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7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 Table Tags</a:t>
            </a:r>
            <a:endParaRPr/>
          </a:p>
        </p:txBody>
      </p:sp>
      <p:graphicFrame>
        <p:nvGraphicFramePr>
          <p:cNvPr id="573" name="Google Shape;573;p75"/>
          <p:cNvGraphicFramePr/>
          <p:nvPr/>
        </p:nvGraphicFramePr>
        <p:xfrm>
          <a:off x="720623" y="1775301"/>
          <a:ext cx="3000000" cy="3000000"/>
        </p:xfrm>
        <a:graphic>
          <a:graphicData uri="http://schemas.openxmlformats.org/drawingml/2006/table">
            <a:tbl>
              <a:tblPr>
                <a:noFill/>
                <a:tableStyleId>{D8F4504F-589A-4DF1-8CD4-15B5E9E6C929}</a:tableStyleId>
              </a:tblPr>
              <a:tblGrid>
                <a:gridCol w="3851375"/>
                <a:gridCol w="3851375"/>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Tag</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Description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3">
                            <a:extLst>
                              <a:ext uri="{A12FA001-AC4F-418D-AE19-62706E023703}">
                                <ahyp:hlinkClr val="tx"/>
                              </a:ext>
                            </a:extLst>
                          </a:hlinkClick>
                        </a:rPr>
                        <a:t>&lt;table&gt;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4">
                            <a:extLst>
                              <a:ext uri="{A12FA001-AC4F-418D-AE19-62706E023703}">
                                <ahyp:hlinkClr val="tx"/>
                              </a:ext>
                            </a:extLst>
                          </a:hlinkClick>
                        </a:rPr>
                        <a:t>&lt;th&gt;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header cell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5">
                            <a:extLst>
                              <a:ext uri="{A12FA001-AC4F-418D-AE19-62706E023703}">
                                <ahyp:hlinkClr val="tx"/>
                              </a:ext>
                            </a:extLst>
                          </a:hlinkClick>
                        </a:rPr>
                        <a:t>&lt;tr&gt;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row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6">
                            <a:extLst>
                              <a:ext uri="{A12FA001-AC4F-418D-AE19-62706E023703}">
                                <ahyp:hlinkClr val="tx"/>
                              </a:ext>
                            </a:extLst>
                          </a:hlinkClick>
                        </a:rPr>
                        <a:t>&lt;td&gt;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cell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7">
                            <a:extLst>
                              <a:ext uri="{A12FA001-AC4F-418D-AE19-62706E023703}">
                                <ahyp:hlinkClr val="tx"/>
                              </a:ext>
                            </a:extLst>
                          </a:hlinkClick>
                        </a:rPr>
                        <a:t>&lt;caption&gt;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Defines a table caption</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8">
                            <a:extLst>
                              <a:ext uri="{A12FA001-AC4F-418D-AE19-62706E023703}">
                                <ahyp:hlinkClr val="tx"/>
                              </a:ext>
                            </a:extLst>
                          </a:hlinkClick>
                        </a:rPr>
                        <a:t>&lt;colgroup&gt;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Specifies a group of one or more columns in a table for formatting</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9">
                            <a:extLst>
                              <a:ext uri="{A12FA001-AC4F-418D-AE19-62706E023703}">
                                <ahyp:hlinkClr val="tx"/>
                              </a:ext>
                            </a:extLst>
                          </a:hlinkClick>
                        </a:rPr>
                        <a:t>&lt;col&gt;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Specifies column properties for each column within a &lt;colgroup&gt; element</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0">
                            <a:extLst>
                              <a:ext uri="{A12FA001-AC4F-418D-AE19-62706E023703}">
                                <ahyp:hlinkClr val="tx"/>
                              </a:ext>
                            </a:extLst>
                          </a:hlinkClick>
                        </a:rPr>
                        <a:t>&lt;thead&gt;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Groups the header content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1">
                            <a:extLst>
                              <a:ext uri="{A12FA001-AC4F-418D-AE19-62706E023703}">
                                <ahyp:hlinkClr val="tx"/>
                              </a:ext>
                            </a:extLst>
                          </a:hlinkClick>
                        </a:rPr>
                        <a:t>&lt;tbody&gt;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Groups the body content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sng" cap="none" strike="noStrike">
                          <a:solidFill>
                            <a:srgbClr val="000000"/>
                          </a:solidFill>
                          <a:latin typeface="Quattrocento Sans"/>
                          <a:ea typeface="Quattrocento Sans"/>
                          <a:cs typeface="Quattrocento Sans"/>
                          <a:sym typeface="Quattrocento Sans"/>
                          <a:hlinkClick r:id="rId12">
                            <a:extLst>
                              <a:ext uri="{A12FA001-AC4F-418D-AE19-62706E023703}">
                                <ahyp:hlinkClr val="tx"/>
                              </a:ext>
                            </a:extLst>
                          </a:hlinkClick>
                        </a:rPr>
                        <a:t>&lt;tfoot&gt;</a:t>
                      </a:r>
                      <a:endParaRPr b="0" i="0" sz="1200" u="none" cap="none" strike="noStrike">
                        <a:solidFill>
                          <a:srgbClr val="000000"/>
                        </a:solidFill>
                        <a:latin typeface="Quattrocento Sans"/>
                        <a:ea typeface="Quattrocento Sans"/>
                        <a:cs typeface="Quattrocento Sans"/>
                        <a:sym typeface="Quattrocento Sans"/>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Groups the footer content in a table</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76"/>
          <p:cNvSpPr txBox="1"/>
          <p:nvPr/>
        </p:nvSpPr>
        <p:spPr>
          <a:xfrm>
            <a:off x="0" y="953027"/>
            <a:ext cx="9086850" cy="427481"/>
          </a:xfrm>
          <a:prstGeom prst="rect">
            <a:avLst/>
          </a:prstGeom>
          <a:solidFill>
            <a:srgbClr val="FABF8E"/>
          </a:solidFill>
          <a:ln>
            <a:noFill/>
          </a:ln>
        </p:spPr>
        <p:txBody>
          <a:bodyPr anchorCtr="0" anchor="ctr" bIns="0" lIns="0" spcFirstLastPara="1" rIns="0" wrap="square" tIns="74650">
            <a:spAutoFit/>
          </a:bodyPr>
          <a:lstStyle/>
          <a:p>
            <a:pPr indent="0" lvl="0" marL="8255" marR="0" rtl="0" algn="l">
              <a:lnSpc>
                <a:spcPct val="100000"/>
              </a:lnSpc>
              <a:spcBef>
                <a:spcPts val="0"/>
              </a:spcBef>
              <a:spcAft>
                <a:spcPts val="0"/>
              </a:spcAft>
              <a:buClr>
                <a:srgbClr val="000000"/>
              </a:buClr>
              <a:buSzPts val="790"/>
              <a:buFont typeface="Arial"/>
              <a:buNone/>
            </a:pPr>
            <a:r>
              <a:rPr b="1" i="0" lang="en-IN" sz="790" u="none" cap="none" strike="noStrike">
                <a:solidFill>
                  <a:schemeClr val="dk1"/>
                </a:solidFill>
                <a:latin typeface="Times New Roman"/>
                <a:ea typeface="Times New Roman"/>
                <a:cs typeface="Times New Roman"/>
                <a:sym typeface="Times New Roman"/>
              </a:rPr>
              <a:t>	</a:t>
            </a:r>
            <a:r>
              <a:rPr b="1" i="0" lang="en-IN" sz="1500" u="none" cap="none" strike="noStrike">
                <a:solidFill>
                  <a:srgbClr val="C00000"/>
                </a:solidFill>
                <a:latin typeface="Times New Roman"/>
                <a:ea typeface="Times New Roman"/>
                <a:cs typeface="Times New Roman"/>
                <a:sym typeface="Times New Roman"/>
              </a:rPr>
              <a:t> DEFINITION LISTS</a:t>
            </a:r>
            <a:endParaRPr b="0" i="0" sz="15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20"/>
              </a:spcBef>
              <a:spcAft>
                <a:spcPts val="0"/>
              </a:spcAft>
              <a:buClr>
                <a:srgbClr val="000000"/>
              </a:buClr>
              <a:buSzPts val="790"/>
              <a:buFont typeface="Arial"/>
              <a:buNone/>
            </a:pPr>
            <a:r>
              <a:t/>
            </a:r>
            <a:endParaRPr b="0" i="0" sz="790" u="none" cap="none" strike="noStrike">
              <a:solidFill>
                <a:schemeClr val="dk1"/>
              </a:solidFill>
              <a:latin typeface="Times New Roman"/>
              <a:ea typeface="Times New Roman"/>
              <a:cs typeface="Times New Roman"/>
              <a:sym typeface="Times New Roman"/>
            </a:endParaRPr>
          </a:p>
        </p:txBody>
      </p:sp>
      <p:sp>
        <p:nvSpPr>
          <p:cNvPr id="579" name="Google Shape;579;p76"/>
          <p:cNvSpPr/>
          <p:nvPr/>
        </p:nvSpPr>
        <p:spPr>
          <a:xfrm>
            <a:off x="1422797" y="1007269"/>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580" name="Google Shape;580;p76"/>
          <p:cNvSpPr/>
          <p:nvPr/>
        </p:nvSpPr>
        <p:spPr>
          <a:xfrm>
            <a:off x="1422797" y="5551885"/>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cxnSp>
        <p:nvCxnSpPr>
          <p:cNvPr id="581" name="Google Shape;581;p76"/>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582" name="Google Shape;582;p76"/>
          <p:cNvSpPr/>
          <p:nvPr/>
        </p:nvSpPr>
        <p:spPr>
          <a:xfrm>
            <a:off x="4416893" y="2927488"/>
            <a:ext cx="4686300" cy="3753303"/>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1206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&lt;html&gt;</a:t>
            </a:r>
            <a:endParaRPr b="0" i="0" sz="1600" u="none" cap="none" strike="noStrike">
              <a:solidFill>
                <a:schemeClr val="dk1"/>
              </a:solidFill>
              <a:latin typeface="Times New Roman"/>
              <a:ea typeface="Times New Roman"/>
              <a:cs typeface="Times New Roman"/>
              <a:sym typeface="Times New Roman"/>
            </a:endParaRPr>
          </a:p>
          <a:p>
            <a:pPr indent="0" lvl="0" marL="13652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&lt;head&gt;</a:t>
            </a:r>
            <a:endParaRPr b="0" i="0" sz="1600" u="none" cap="none" strike="noStrike">
              <a:solidFill>
                <a:schemeClr val="dk1"/>
              </a:solidFill>
              <a:latin typeface="Times New Roman"/>
              <a:ea typeface="Times New Roman"/>
              <a:cs typeface="Times New Roman"/>
              <a:sym typeface="Times New Roman"/>
            </a:endParaRPr>
          </a:p>
          <a:p>
            <a:pPr indent="0" lvl="0" marL="30924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&lt;title&gt;HTML Definition List&lt;/title&gt;</a:t>
            </a:r>
            <a:endParaRPr b="0" i="0" sz="1600" u="none" cap="none" strike="noStrike">
              <a:solidFill>
                <a:schemeClr val="dk1"/>
              </a:solidFill>
              <a:latin typeface="Times New Roman"/>
              <a:ea typeface="Times New Roman"/>
              <a:cs typeface="Times New Roman"/>
              <a:sym typeface="Times New Roman"/>
            </a:endParaRPr>
          </a:p>
          <a:p>
            <a:pPr indent="0" lvl="0" marL="11112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&lt;/head&gt;</a:t>
            </a:r>
            <a:endParaRPr b="0" i="0" sz="1600" u="none" cap="none" strike="noStrike">
              <a:solidFill>
                <a:schemeClr val="dk1"/>
              </a:solidFill>
              <a:latin typeface="Times New Roman"/>
              <a:ea typeface="Times New Roman"/>
              <a:cs typeface="Times New Roman"/>
              <a:sym typeface="Times New Roman"/>
            </a:endParaRPr>
          </a:p>
          <a:p>
            <a:pPr indent="0" lvl="0" marL="11112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&lt;body&gt;</a:t>
            </a:r>
            <a:endParaRPr b="0" i="0" sz="1600" u="none" cap="none" strike="noStrike">
              <a:solidFill>
                <a:schemeClr val="dk1"/>
              </a:solidFill>
              <a:latin typeface="Times New Roman"/>
              <a:ea typeface="Times New Roman"/>
              <a:cs typeface="Times New Roman"/>
              <a:sym typeface="Times New Roman"/>
            </a:endParaRPr>
          </a:p>
          <a:p>
            <a:pPr indent="0" lvl="0" marL="13652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&lt;dl&gt;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&lt;dt&gt;HTML&lt;/dt&gt;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 &lt;dd&gt;This stands for Hyper Text Markup Language&lt;/dd&gt;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&lt;dt&gt;HTTP&lt;/dt&gt; </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&lt;dd&gt;This stands for Hyper Text Transfer Protocol&lt;/dd&gt;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&lt;/dl&gt;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&lt;/body&gt;</a:t>
            </a:r>
            <a:endParaRPr b="0" i="0" sz="1600" u="none" cap="none" strike="noStrike">
              <a:solidFill>
                <a:schemeClr val="dk1"/>
              </a:solidFill>
              <a:latin typeface="Times New Roman"/>
              <a:ea typeface="Times New Roman"/>
              <a:cs typeface="Times New Roman"/>
              <a:sym typeface="Times New Roman"/>
            </a:endParaRPr>
          </a:p>
          <a:p>
            <a:pPr indent="0" lvl="0" marL="433705" marR="0" rtl="0" algn="l">
              <a:lnSpc>
                <a:spcPct val="100000"/>
              </a:lnSpc>
              <a:spcBef>
                <a:spcPts val="0"/>
              </a:spcBef>
              <a:spcAft>
                <a:spcPts val="0"/>
              </a:spcAft>
              <a:buClr>
                <a:srgbClr val="000000"/>
              </a:buClr>
              <a:buSzPts val="1600"/>
              <a:buFont typeface="Arial"/>
              <a:buNone/>
            </a:pPr>
            <a:r>
              <a:rPr b="0" i="0" lang="en-IN" sz="1600" u="none" cap="none" strike="noStrike">
                <a:solidFill>
                  <a:schemeClr val="dk1"/>
                </a:solidFill>
                <a:latin typeface="Times New Roman"/>
                <a:ea typeface="Times New Roman"/>
                <a:cs typeface="Times New Roman"/>
                <a:sym typeface="Times New Roman"/>
              </a:rPr>
              <a:t>&lt;/html&gt;</a:t>
            </a:r>
            <a:endParaRPr b="0" i="0" sz="1600" u="none" cap="none" strike="noStrike">
              <a:solidFill>
                <a:schemeClr val="dk1"/>
              </a:solidFill>
              <a:latin typeface="Times New Roman"/>
              <a:ea typeface="Times New Roman"/>
              <a:cs typeface="Times New Roman"/>
              <a:sym typeface="Times New Roman"/>
            </a:endParaRPr>
          </a:p>
        </p:txBody>
      </p:sp>
      <p:sp>
        <p:nvSpPr>
          <p:cNvPr id="583" name="Google Shape;583;p76"/>
          <p:cNvSpPr/>
          <p:nvPr/>
        </p:nvSpPr>
        <p:spPr>
          <a:xfrm>
            <a:off x="171450" y="1412081"/>
            <a:ext cx="8972550" cy="2218267"/>
          </a:xfrm>
          <a:prstGeom prst="rect">
            <a:avLst/>
          </a:prstGeom>
          <a:noFill/>
          <a:ln>
            <a:noFill/>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500"/>
              <a:buFont typeface="Arial"/>
              <a:buNone/>
            </a:pPr>
            <a:r>
              <a:rPr b="1" i="0" lang="en-IN" sz="1500" u="none" cap="none" strike="noStrike">
                <a:solidFill>
                  <a:srgbClr val="C00000"/>
                </a:solidFill>
                <a:latin typeface="Times New Roman"/>
                <a:ea typeface="Times New Roman"/>
                <a:cs typeface="Times New Roman"/>
                <a:sym typeface="Times New Roman"/>
              </a:rPr>
              <a:t>Definition Lists:</a:t>
            </a:r>
            <a:endParaRPr b="1" i="0" sz="1500" u="none" cap="none" strike="noStrike">
              <a:solidFill>
                <a:srgbClr val="C00000"/>
              </a:solidFill>
              <a:latin typeface="Times New Roman"/>
              <a:ea typeface="Times New Roman"/>
              <a:cs typeface="Times New Roman"/>
              <a:sym typeface="Times New Roman"/>
            </a:endParaRPr>
          </a:p>
          <a:p>
            <a:pPr indent="-257175" lvl="0" marL="264160" marR="0" rtl="0" algn="l">
              <a:lnSpc>
                <a:spcPct val="107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Times New Roman"/>
                <a:ea typeface="Times New Roman"/>
                <a:cs typeface="Times New Roman"/>
                <a:sym typeface="Times New Roman"/>
              </a:rPr>
              <a:t> HTML  supports a </a:t>
            </a:r>
            <a:r>
              <a:rPr b="1" i="0" lang="en-IN" sz="1500" u="none" cap="none" strike="noStrike">
                <a:solidFill>
                  <a:schemeClr val="dk1"/>
                </a:solidFill>
                <a:latin typeface="Times New Roman"/>
                <a:ea typeface="Times New Roman"/>
                <a:cs typeface="Times New Roman"/>
                <a:sym typeface="Times New Roman"/>
              </a:rPr>
              <a:t>list style</a:t>
            </a:r>
            <a:r>
              <a:rPr b="0" i="0" lang="en-IN" sz="1500" u="none" cap="none" strike="noStrike">
                <a:solidFill>
                  <a:schemeClr val="dk1"/>
                </a:solidFill>
                <a:latin typeface="Times New Roman"/>
                <a:ea typeface="Times New Roman"/>
                <a:cs typeface="Times New Roman"/>
                <a:sym typeface="Times New Roman"/>
              </a:rPr>
              <a:t> which is called  definition lists where entries are listed like in </a:t>
            </a:r>
            <a:r>
              <a:rPr b="1" i="0" lang="en-IN" sz="1500" u="none" cap="none" strike="noStrike">
                <a:solidFill>
                  <a:schemeClr val="dk1"/>
                </a:solidFill>
                <a:latin typeface="Times New Roman"/>
                <a:ea typeface="Times New Roman"/>
                <a:cs typeface="Times New Roman"/>
                <a:sym typeface="Times New Roman"/>
              </a:rPr>
              <a:t>a dictionary or encyclopedia</a:t>
            </a:r>
            <a:r>
              <a:rPr b="0" i="0" lang="en-IN" sz="1500" u="none" cap="none" strike="noStrike">
                <a:solidFill>
                  <a:schemeClr val="dk1"/>
                </a:solidFill>
                <a:latin typeface="Times New Roman"/>
                <a:ea typeface="Times New Roman"/>
                <a:cs typeface="Times New Roman"/>
                <a:sym typeface="Times New Roman"/>
              </a:rPr>
              <a:t>. </a:t>
            </a:r>
            <a:endParaRPr b="0" i="0" sz="1500" u="none" cap="none" strike="noStrike">
              <a:solidFill>
                <a:schemeClr val="dk1"/>
              </a:solidFill>
              <a:latin typeface="Times New Roman"/>
              <a:ea typeface="Times New Roman"/>
              <a:cs typeface="Times New Roman"/>
              <a:sym typeface="Times New Roman"/>
            </a:endParaRPr>
          </a:p>
          <a:p>
            <a:pPr indent="-257175" lvl="0" marL="264160" marR="0" rtl="0" algn="l">
              <a:lnSpc>
                <a:spcPct val="107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Times New Roman"/>
                <a:ea typeface="Times New Roman"/>
                <a:cs typeface="Times New Roman"/>
                <a:sym typeface="Times New Roman"/>
              </a:rPr>
              <a:t>The definition list is  the ideal way to present a glossary, list of terms, or other name/value list. </a:t>
            </a:r>
            <a:endParaRPr b="0" i="0" sz="1500" u="none" cap="none" strike="noStrike">
              <a:solidFill>
                <a:schemeClr val="dk1"/>
              </a:solidFill>
              <a:latin typeface="Times New Roman"/>
              <a:ea typeface="Times New Roman"/>
              <a:cs typeface="Times New Roman"/>
              <a:sym typeface="Times New Roman"/>
            </a:endParaRPr>
          </a:p>
          <a:p>
            <a:pPr indent="0" lvl="0" marL="9525" marR="0" rtl="0" algn="l">
              <a:lnSpc>
                <a:spcPct val="107000"/>
              </a:lnSpc>
              <a:spcBef>
                <a:spcPts val="0"/>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Definition List makes  use of following three tags.</a:t>
            </a:r>
            <a:endParaRPr b="0" i="0" sz="1500" u="none" cap="none" strike="noStrike">
              <a:solidFill>
                <a:schemeClr val="dk1"/>
              </a:solidFill>
              <a:latin typeface="Times New Roman"/>
              <a:ea typeface="Times New Roman"/>
              <a:cs typeface="Times New Roman"/>
              <a:sym typeface="Times New Roman"/>
            </a:endParaRPr>
          </a:p>
          <a:p>
            <a:pPr indent="0" lvl="0" marL="9525" marR="0" rtl="0" algn="l">
              <a:lnSpc>
                <a:spcPct val="100000"/>
              </a:lnSpc>
              <a:spcBef>
                <a:spcPts val="10"/>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1). </a:t>
            </a:r>
            <a:r>
              <a:rPr b="1" i="0" lang="en-IN" sz="1500" u="none" cap="none" strike="noStrike">
                <a:solidFill>
                  <a:schemeClr val="dk1"/>
                </a:solidFill>
                <a:latin typeface="Times New Roman"/>
                <a:ea typeface="Times New Roman"/>
                <a:cs typeface="Times New Roman"/>
                <a:sym typeface="Times New Roman"/>
              </a:rPr>
              <a:t>&lt;dl&gt; </a:t>
            </a:r>
            <a:r>
              <a:rPr b="0" i="0" lang="en-IN" sz="1500" u="none" cap="none" strike="noStrike">
                <a:solidFill>
                  <a:schemeClr val="dk1"/>
                </a:solidFill>
                <a:latin typeface="Times New Roman"/>
                <a:ea typeface="Times New Roman"/>
                <a:cs typeface="Times New Roman"/>
                <a:sym typeface="Times New Roman"/>
              </a:rPr>
              <a:t>- Defines the start of the list</a:t>
            </a:r>
            <a:endParaRPr b="0" i="0" sz="1500" u="none" cap="none" strike="noStrike">
              <a:solidFill>
                <a:schemeClr val="dk1"/>
              </a:solidFill>
              <a:latin typeface="Times New Roman"/>
              <a:ea typeface="Times New Roman"/>
              <a:cs typeface="Times New Roman"/>
              <a:sym typeface="Times New Roman"/>
            </a:endParaRPr>
          </a:p>
          <a:p>
            <a:pPr indent="0" lvl="0" marL="9525" marR="0" rtl="0" algn="l">
              <a:lnSpc>
                <a:spcPct val="100000"/>
              </a:lnSpc>
              <a:spcBef>
                <a:spcPts val="10"/>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     </a:t>
            </a:r>
            <a:r>
              <a:rPr b="1" i="0" lang="en-IN" sz="1500" u="none" cap="none" strike="noStrike">
                <a:solidFill>
                  <a:schemeClr val="dk1"/>
                </a:solidFill>
                <a:latin typeface="Times New Roman"/>
                <a:ea typeface="Times New Roman"/>
                <a:cs typeface="Times New Roman"/>
                <a:sym typeface="Times New Roman"/>
              </a:rPr>
              <a:t>&lt;/dl&gt; </a:t>
            </a:r>
            <a:r>
              <a:rPr b="0" i="0" lang="en-IN" sz="1500" u="none" cap="none" strike="noStrike">
                <a:solidFill>
                  <a:schemeClr val="dk1"/>
                </a:solidFill>
                <a:latin typeface="Times New Roman"/>
                <a:ea typeface="Times New Roman"/>
                <a:cs typeface="Times New Roman"/>
                <a:sym typeface="Times New Roman"/>
              </a:rPr>
              <a:t>- Defines the end of the list </a:t>
            </a:r>
            <a:endParaRPr b="0" i="0" sz="1500" u="none" cap="none" strike="noStrike">
              <a:solidFill>
                <a:schemeClr val="dk1"/>
              </a:solidFill>
              <a:latin typeface="Times New Roman"/>
              <a:ea typeface="Times New Roman"/>
              <a:cs typeface="Times New Roman"/>
              <a:sym typeface="Times New Roman"/>
            </a:endParaRPr>
          </a:p>
          <a:p>
            <a:pPr indent="0" lvl="0" marL="9525" marR="0" rtl="0" algn="l">
              <a:lnSpc>
                <a:spcPct val="100000"/>
              </a:lnSpc>
              <a:spcBef>
                <a:spcPts val="10"/>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2). </a:t>
            </a:r>
            <a:r>
              <a:rPr b="1" i="0" lang="en-IN" sz="1500" u="none" cap="none" strike="noStrike">
                <a:solidFill>
                  <a:schemeClr val="dk1"/>
                </a:solidFill>
                <a:latin typeface="Times New Roman"/>
                <a:ea typeface="Times New Roman"/>
                <a:cs typeface="Times New Roman"/>
                <a:sym typeface="Times New Roman"/>
              </a:rPr>
              <a:t>&lt;dt&gt; </a:t>
            </a:r>
            <a:r>
              <a:rPr b="0" i="0" lang="en-IN" sz="1500" u="none" cap="none" strike="noStrike">
                <a:solidFill>
                  <a:schemeClr val="dk1"/>
                </a:solidFill>
                <a:latin typeface="Times New Roman"/>
                <a:ea typeface="Times New Roman"/>
                <a:cs typeface="Times New Roman"/>
                <a:sym typeface="Times New Roman"/>
              </a:rPr>
              <a:t>- A term</a:t>
            </a:r>
            <a:endParaRPr b="0" i="0" sz="1500" u="none" cap="none" strike="noStrike">
              <a:solidFill>
                <a:schemeClr val="dk1"/>
              </a:solidFill>
              <a:latin typeface="Times New Roman"/>
              <a:ea typeface="Times New Roman"/>
              <a:cs typeface="Times New Roman"/>
              <a:sym typeface="Times New Roman"/>
            </a:endParaRPr>
          </a:p>
          <a:p>
            <a:pPr indent="-87630" lvl="0" marL="9525" marR="0" rtl="0" algn="l">
              <a:lnSpc>
                <a:spcPct val="100000"/>
              </a:lnSpc>
              <a:spcBef>
                <a:spcPts val="0"/>
              </a:spcBef>
              <a:spcAft>
                <a:spcPts val="0"/>
              </a:spcAft>
              <a:buClr>
                <a:schemeClr val="dk1"/>
              </a:buClr>
              <a:buSzPts val="1380"/>
              <a:buFont typeface="Arial"/>
              <a:buAutoNum type="arabicParenR" startAt="3"/>
            </a:pPr>
            <a:r>
              <a:rPr b="0" i="0" lang="en-IN" sz="1500" u="none" cap="none" strike="noStrike">
                <a:solidFill>
                  <a:schemeClr val="dk1"/>
                </a:solidFill>
                <a:latin typeface="Times New Roman"/>
                <a:ea typeface="Times New Roman"/>
                <a:cs typeface="Times New Roman"/>
                <a:sym typeface="Times New Roman"/>
              </a:rPr>
              <a:t>. </a:t>
            </a:r>
            <a:r>
              <a:rPr b="1" i="0" lang="en-IN" sz="1500" u="none" cap="none" strike="noStrike">
                <a:solidFill>
                  <a:schemeClr val="dk1"/>
                </a:solidFill>
                <a:latin typeface="Times New Roman"/>
                <a:ea typeface="Times New Roman"/>
                <a:cs typeface="Times New Roman"/>
                <a:sym typeface="Times New Roman"/>
              </a:rPr>
              <a:t>&lt;dd&gt; </a:t>
            </a:r>
            <a:r>
              <a:rPr b="0" i="0" lang="en-IN" sz="1500" u="none" cap="none" strike="noStrike">
                <a:solidFill>
                  <a:schemeClr val="dk1"/>
                </a:solidFill>
                <a:latin typeface="Times New Roman"/>
                <a:ea typeface="Times New Roman"/>
                <a:cs typeface="Times New Roman"/>
                <a:sym typeface="Times New Roman"/>
              </a:rPr>
              <a:t>- Term definition</a:t>
            </a:r>
            <a:endParaRPr b="0" i="0" sz="1500" u="none" cap="none" strike="noStrike">
              <a:solidFill>
                <a:schemeClr val="dk1"/>
              </a:solidFill>
              <a:latin typeface="Times New Roman"/>
              <a:ea typeface="Times New Roman"/>
              <a:cs typeface="Times New Roman"/>
              <a:sym typeface="Times New Roman"/>
            </a:endParaRPr>
          </a:p>
        </p:txBody>
      </p:sp>
      <p:pic>
        <p:nvPicPr>
          <p:cNvPr id="584" name="Google Shape;584;p76"/>
          <p:cNvPicPr preferRelativeResize="0"/>
          <p:nvPr/>
        </p:nvPicPr>
        <p:blipFill rotWithShape="1">
          <a:blip r:embed="rId3">
            <a:alphaModFix/>
          </a:blip>
          <a:srcRect b="0" l="0" r="0" t="0"/>
          <a:stretch/>
        </p:blipFill>
        <p:spPr>
          <a:xfrm>
            <a:off x="285750" y="3738563"/>
            <a:ext cx="3523060" cy="1027510"/>
          </a:xfrm>
          <a:prstGeom prst="rect">
            <a:avLst/>
          </a:prstGeom>
          <a:noFill/>
          <a:ln cap="flat" cmpd="sng" w="9525">
            <a:solidFill>
              <a:srgbClr val="00B050"/>
            </a:solidFill>
            <a:prstDash val="solid"/>
            <a:miter lim="8000"/>
            <a:headEnd len="sm" w="sm" type="none"/>
            <a:tailEnd len="sm" w="sm" type="none"/>
          </a:ln>
        </p:spPr>
      </p:pic>
      <p:sp>
        <p:nvSpPr>
          <p:cNvPr id="585" name="Google Shape;585;p76"/>
          <p:cNvSpPr txBox="1"/>
          <p:nvPr/>
        </p:nvSpPr>
        <p:spPr>
          <a:xfrm>
            <a:off x="179512" y="191155"/>
            <a:ext cx="609506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(Definition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77"/>
          <p:cNvSpPr txBox="1"/>
          <p:nvPr/>
        </p:nvSpPr>
        <p:spPr>
          <a:xfrm>
            <a:off x="0" y="1241949"/>
            <a:ext cx="9201149" cy="3701198"/>
          </a:xfrm>
          <a:prstGeom prst="rect">
            <a:avLst/>
          </a:prstGeom>
          <a:noFill/>
          <a:ln>
            <a:noFill/>
          </a:ln>
        </p:spPr>
        <p:txBody>
          <a:bodyPr anchorCtr="0" anchor="t" bIns="0" lIns="0" spcFirstLastPara="1" rIns="0" wrap="square" tIns="74650">
            <a:spAutoFit/>
          </a:bodyPr>
          <a:lstStyle/>
          <a:p>
            <a:pPr indent="-214630" lvl="1" marL="557530" marR="0" rtl="0" algn="l">
              <a:lnSpc>
                <a:spcPct val="150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Calibri"/>
                <a:ea typeface="Calibri"/>
                <a:cs typeface="Calibri"/>
                <a:sym typeface="Calibri"/>
              </a:rPr>
              <a:t>A list is a </a:t>
            </a:r>
            <a:r>
              <a:rPr b="1" i="0" lang="en-IN" sz="1500" u="none" cap="none" strike="noStrike">
                <a:solidFill>
                  <a:schemeClr val="dk1"/>
                </a:solidFill>
                <a:latin typeface="Calibri"/>
                <a:ea typeface="Calibri"/>
                <a:cs typeface="Calibri"/>
                <a:sym typeface="Calibri"/>
              </a:rPr>
              <a:t>collection of items. </a:t>
            </a:r>
            <a:endParaRPr b="1" i="0" sz="1500" u="none" cap="none" strike="noStrike">
              <a:solidFill>
                <a:schemeClr val="dk1"/>
              </a:solidFill>
              <a:latin typeface="Calibri"/>
              <a:ea typeface="Calibri"/>
              <a:cs typeface="Calibri"/>
              <a:sym typeface="Calibri"/>
            </a:endParaRPr>
          </a:p>
          <a:p>
            <a:pPr indent="-214630" lvl="1" marL="557530" marR="0" rtl="0" algn="l">
              <a:lnSpc>
                <a:spcPct val="150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Calibri"/>
                <a:ea typeface="Calibri"/>
                <a:cs typeface="Calibri"/>
                <a:sym typeface="Calibri"/>
              </a:rPr>
              <a:t>HTML offers web authors three ways for specifying lists of information.  </a:t>
            </a:r>
            <a:endParaRPr b="0" i="0" sz="1500" u="none" cap="none" strike="noStrike">
              <a:solidFill>
                <a:schemeClr val="dk1"/>
              </a:solidFill>
              <a:latin typeface="Calibri"/>
              <a:ea typeface="Calibri"/>
              <a:cs typeface="Calibri"/>
              <a:sym typeface="Calibri"/>
            </a:endParaRPr>
          </a:p>
          <a:p>
            <a:pPr indent="-214630" lvl="1" marL="557530" marR="0" rtl="0" algn="l">
              <a:lnSpc>
                <a:spcPct val="150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Calibri"/>
                <a:ea typeface="Calibri"/>
                <a:cs typeface="Calibri"/>
                <a:sym typeface="Calibri"/>
              </a:rPr>
              <a:t>All lists must contain one or more list elements </a:t>
            </a:r>
            <a:endParaRPr b="0" i="0" sz="1500" u="none" cap="none" strike="noStrike">
              <a:solidFill>
                <a:schemeClr val="dk1"/>
              </a:solidFill>
              <a:latin typeface="Calibri"/>
              <a:ea typeface="Calibri"/>
              <a:cs typeface="Calibri"/>
              <a:sym typeface="Calibri"/>
            </a:endParaRPr>
          </a:p>
          <a:p>
            <a:pPr indent="0" lvl="1" marL="457200" marR="0" rtl="0" algn="l">
              <a:lnSpc>
                <a:spcPct val="100000"/>
              </a:lnSpc>
              <a:spcBef>
                <a:spcPts val="20"/>
              </a:spcBef>
              <a:spcAft>
                <a:spcPts val="0"/>
              </a:spcAft>
              <a:buClr>
                <a:srgbClr val="000000"/>
              </a:buClr>
              <a:buSzPts val="1800"/>
              <a:buFont typeface="Arial"/>
              <a:buNone/>
            </a:pPr>
            <a:r>
              <a:t/>
            </a:r>
            <a:endParaRPr b="1" i="0" sz="1800" u="none" cap="none" strike="noStrike">
              <a:solidFill>
                <a:schemeClr val="dk1"/>
              </a:solidFill>
              <a:highlight>
                <a:srgbClr val="FFFF00"/>
              </a:highlight>
              <a:latin typeface="Times New Roman"/>
              <a:ea typeface="Times New Roman"/>
              <a:cs typeface="Times New Roman"/>
              <a:sym typeface="Times New Roman"/>
            </a:endParaRPr>
          </a:p>
          <a:p>
            <a:pPr indent="0" lvl="1" marL="457200" marR="0" rtl="0" algn="l">
              <a:lnSpc>
                <a:spcPct val="100000"/>
              </a:lnSpc>
              <a:spcBef>
                <a:spcPts val="20"/>
              </a:spcBef>
              <a:spcAft>
                <a:spcPts val="0"/>
              </a:spcAft>
              <a:buClr>
                <a:srgbClr val="000000"/>
              </a:buClr>
              <a:buSzPts val="1800"/>
              <a:buFont typeface="Arial"/>
              <a:buNone/>
            </a:pPr>
            <a:r>
              <a:rPr b="1" i="0" lang="en-IN" sz="1800" u="none" cap="none" strike="noStrike">
                <a:solidFill>
                  <a:schemeClr val="dk1"/>
                </a:solidFill>
                <a:highlight>
                  <a:srgbClr val="FFFF00"/>
                </a:highlight>
                <a:latin typeface="Times New Roman"/>
                <a:ea typeface="Times New Roman"/>
                <a:cs typeface="Times New Roman"/>
                <a:sym typeface="Times New Roman"/>
              </a:rPr>
              <a:t>Lists are of three types</a:t>
            </a:r>
            <a:endParaRPr b="1" i="0" sz="1800" u="none" cap="none" strike="noStrike">
              <a:solidFill>
                <a:schemeClr val="dk1"/>
              </a:solidFill>
              <a:highlight>
                <a:srgbClr val="FFFF00"/>
              </a:highlight>
              <a:latin typeface="Times New Roman"/>
              <a:ea typeface="Times New Roman"/>
              <a:cs typeface="Times New Roman"/>
              <a:sym typeface="Times New Roman"/>
            </a:endParaRPr>
          </a:p>
          <a:p>
            <a:pPr indent="0" lvl="1" marL="457200" marR="0" rtl="0" algn="l">
              <a:lnSpc>
                <a:spcPct val="150000"/>
              </a:lnSpc>
              <a:spcBef>
                <a:spcPts val="2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1. Un ordered list  </a:t>
            </a:r>
            <a:r>
              <a:rPr b="1" i="0" lang="en-IN" sz="1800" u="none" cap="none" strike="noStrike">
                <a:solidFill>
                  <a:schemeClr val="dk1"/>
                </a:solidFill>
                <a:latin typeface="Calibri"/>
                <a:ea typeface="Calibri"/>
                <a:cs typeface="Calibri"/>
                <a:sym typeface="Calibri"/>
              </a:rPr>
              <a:t>&lt;ul&gt;  </a:t>
            </a:r>
            <a:r>
              <a:rPr b="0" i="0" lang="en-IN" sz="1800" u="none" cap="none" strike="noStrike">
                <a:solidFill>
                  <a:schemeClr val="dk1"/>
                </a:solidFill>
                <a:latin typeface="Calibri"/>
                <a:ea typeface="Calibri"/>
                <a:cs typeface="Calibri"/>
                <a:sym typeface="Calibri"/>
              </a:rPr>
              <a:t>Items </a:t>
            </a:r>
            <a:r>
              <a:rPr b="1" i="0" lang="en-IN" sz="1800" u="none" cap="none" strike="noStrike">
                <a:solidFill>
                  <a:schemeClr val="dk1"/>
                </a:solidFill>
                <a:latin typeface="Calibri"/>
                <a:ea typeface="Calibri"/>
                <a:cs typeface="Calibri"/>
                <a:sym typeface="Calibri"/>
              </a:rPr>
              <a:t>marked with bullets</a:t>
            </a:r>
            <a:r>
              <a:rPr b="0" i="0" lang="en-IN" sz="1800" u="none" cap="none" strike="noStrike">
                <a:solidFill>
                  <a:schemeClr val="dk1"/>
                </a:solidFill>
                <a:latin typeface="Calibri"/>
                <a:ea typeface="Calibri"/>
                <a:cs typeface="Calibri"/>
                <a:sym typeface="Calibri"/>
              </a:rPr>
              <a:t>.</a:t>
            </a:r>
            <a:endParaRPr b="0" i="0" sz="1800" u="none" cap="none" strike="noStrike">
              <a:solidFill>
                <a:schemeClr val="dk1"/>
              </a:solidFill>
              <a:latin typeface="Calibri"/>
              <a:ea typeface="Calibri"/>
              <a:cs typeface="Calibri"/>
              <a:sym typeface="Calibri"/>
            </a:endParaRPr>
          </a:p>
          <a:p>
            <a:pPr indent="0" lvl="1" marL="457200" marR="0" rtl="0" algn="l">
              <a:lnSpc>
                <a:spcPct val="150000"/>
              </a:lnSpc>
              <a:spcBef>
                <a:spcPts val="20"/>
              </a:spcBef>
              <a:spcAft>
                <a:spcPts val="0"/>
              </a:spcAft>
              <a:buClr>
                <a:srgbClr val="000000"/>
              </a:buClr>
              <a:buSzPts val="1800"/>
              <a:buFont typeface="Arial"/>
              <a:buNone/>
            </a:pPr>
            <a:r>
              <a:t/>
            </a:r>
            <a:endParaRPr b="0" i="0" sz="1800" u="none" cap="none" strike="noStrike">
              <a:solidFill>
                <a:schemeClr val="dk1"/>
              </a:solidFill>
              <a:latin typeface="Times New Roman"/>
              <a:ea typeface="Times New Roman"/>
              <a:cs typeface="Times New Roman"/>
              <a:sym typeface="Times New Roman"/>
            </a:endParaRPr>
          </a:p>
          <a:p>
            <a:pPr indent="0" lvl="1" marL="457200" marR="0" rtl="0" algn="l">
              <a:lnSpc>
                <a:spcPct val="150000"/>
              </a:lnSpc>
              <a:spcBef>
                <a:spcPts val="2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2. Ordered List   </a:t>
            </a:r>
            <a:r>
              <a:rPr b="1" i="0" lang="en-IN" sz="1800" u="none" cap="none" strike="noStrike">
                <a:solidFill>
                  <a:schemeClr val="dk1"/>
                </a:solidFill>
                <a:latin typeface="Calibri"/>
                <a:ea typeface="Calibri"/>
                <a:cs typeface="Calibri"/>
                <a:sym typeface="Calibri"/>
              </a:rPr>
              <a:t>&lt;ol&gt;</a:t>
            </a:r>
            <a:r>
              <a:rPr b="0" i="0" lang="en-IN" sz="1800" u="none" cap="none" strike="noStrike">
                <a:solidFill>
                  <a:schemeClr val="dk1"/>
                </a:solidFill>
                <a:latin typeface="Calibri"/>
                <a:ea typeface="Calibri"/>
                <a:cs typeface="Calibri"/>
                <a:sym typeface="Calibri"/>
              </a:rPr>
              <a:t>   Items marked with </a:t>
            </a:r>
            <a:r>
              <a:rPr b="1" i="0" lang="en-IN" sz="1800" u="none" cap="none" strike="noStrike">
                <a:solidFill>
                  <a:schemeClr val="dk1"/>
                </a:solidFill>
                <a:latin typeface="Calibri"/>
                <a:ea typeface="Calibri"/>
                <a:cs typeface="Calibri"/>
                <a:sym typeface="Calibri"/>
              </a:rPr>
              <a:t>numbers or letters</a:t>
            </a:r>
            <a:endParaRPr b="1" i="0" sz="1800" u="none" cap="none" strike="noStrike">
              <a:solidFill>
                <a:schemeClr val="dk1"/>
              </a:solidFill>
              <a:latin typeface="Calibri"/>
              <a:ea typeface="Calibri"/>
              <a:cs typeface="Calibri"/>
              <a:sym typeface="Calibri"/>
            </a:endParaRPr>
          </a:p>
          <a:p>
            <a:pPr indent="0" lvl="1" marL="457200" marR="0" rtl="0" algn="l">
              <a:lnSpc>
                <a:spcPct val="150000"/>
              </a:lnSpc>
              <a:spcBef>
                <a:spcPts val="20"/>
              </a:spcBef>
              <a:spcAft>
                <a:spcPts val="0"/>
              </a:spcAft>
              <a:buClr>
                <a:srgbClr val="000000"/>
              </a:buClr>
              <a:buSzPts val="1800"/>
              <a:buFont typeface="Arial"/>
              <a:buNone/>
            </a:pPr>
            <a:r>
              <a:t/>
            </a:r>
            <a:endParaRPr b="1" i="0" sz="1800" u="none" cap="none" strike="noStrike">
              <a:solidFill>
                <a:schemeClr val="dk1"/>
              </a:solidFill>
              <a:latin typeface="Times New Roman"/>
              <a:ea typeface="Times New Roman"/>
              <a:cs typeface="Times New Roman"/>
              <a:sym typeface="Times New Roman"/>
            </a:endParaRPr>
          </a:p>
          <a:p>
            <a:pPr indent="0" lvl="1" marL="457200" marR="0" rtl="0" algn="l">
              <a:lnSpc>
                <a:spcPct val="150000"/>
              </a:lnSpc>
              <a:spcBef>
                <a:spcPts val="20"/>
              </a:spcBef>
              <a:spcAft>
                <a:spcPts val="0"/>
              </a:spcAft>
              <a:buClr>
                <a:srgbClr val="000000"/>
              </a:buClr>
              <a:buSzPts val="1800"/>
              <a:buFont typeface="Arial"/>
              <a:buNone/>
            </a:pPr>
            <a:r>
              <a:rPr b="1" i="0" lang="en-IN" sz="1800" u="none" cap="none" strike="noStrike">
                <a:solidFill>
                  <a:schemeClr val="dk1"/>
                </a:solidFill>
                <a:latin typeface="Times New Roman"/>
                <a:ea typeface="Times New Roman"/>
                <a:cs typeface="Times New Roman"/>
                <a:sym typeface="Times New Roman"/>
              </a:rPr>
              <a:t>3. Definition list  </a:t>
            </a:r>
            <a:r>
              <a:rPr b="1" i="0" lang="en-IN" sz="1800" u="none" cap="none" strike="noStrike">
                <a:solidFill>
                  <a:schemeClr val="dk1"/>
                </a:solidFill>
                <a:latin typeface="Calibri"/>
                <a:ea typeface="Calibri"/>
                <a:cs typeface="Calibri"/>
                <a:sym typeface="Calibri"/>
              </a:rPr>
              <a:t>&lt;dl&gt; </a:t>
            </a:r>
            <a:r>
              <a:rPr b="0" i="0" lang="en-IN" sz="1800" u="none" cap="none" strike="noStrike">
                <a:solidFill>
                  <a:schemeClr val="dk1"/>
                </a:solidFill>
                <a:latin typeface="Calibri"/>
                <a:ea typeface="Calibri"/>
                <a:cs typeface="Calibri"/>
                <a:sym typeface="Calibri"/>
              </a:rPr>
              <a:t>Arranges  items in the same way as they are arranged in a </a:t>
            </a:r>
            <a:r>
              <a:rPr b="1" i="0" lang="en-IN" sz="1800" u="none" cap="none" strike="noStrike">
                <a:solidFill>
                  <a:schemeClr val="dk1"/>
                </a:solidFill>
                <a:latin typeface="Calibri"/>
                <a:ea typeface="Calibri"/>
                <a:cs typeface="Calibri"/>
                <a:sym typeface="Calibri"/>
              </a:rPr>
              <a:t>dictionary</a:t>
            </a:r>
            <a:r>
              <a:rPr b="1" i="0" lang="en-IN" sz="1500" u="none" cap="none" strike="noStrike">
                <a:solidFill>
                  <a:schemeClr val="dk1"/>
                </a:solidFill>
                <a:latin typeface="Calibri"/>
                <a:ea typeface="Calibri"/>
                <a:cs typeface="Calibri"/>
                <a:sym typeface="Calibri"/>
              </a:rPr>
              <a:t>.</a:t>
            </a:r>
            <a:endParaRPr b="1" i="0" sz="1500" u="none" cap="none" strike="noStrike">
              <a:solidFill>
                <a:schemeClr val="dk1"/>
              </a:solidFill>
              <a:latin typeface="Times New Roman"/>
              <a:ea typeface="Times New Roman"/>
              <a:cs typeface="Times New Roman"/>
              <a:sym typeface="Times New Roman"/>
            </a:endParaRPr>
          </a:p>
        </p:txBody>
      </p:sp>
      <p:sp>
        <p:nvSpPr>
          <p:cNvPr id="591" name="Google Shape;591;p77"/>
          <p:cNvSpPr txBox="1"/>
          <p:nvPr/>
        </p:nvSpPr>
        <p:spPr>
          <a:xfrm>
            <a:off x="0" y="857250"/>
            <a:ext cx="9144000" cy="369332"/>
          </a:xfrm>
          <a:prstGeom prst="rect">
            <a:avLst/>
          </a:prstGeom>
          <a:solidFill>
            <a:srgbClr val="FBD4B4"/>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 LISTS</a:t>
            </a:r>
            <a:endParaRPr b="0" i="0" sz="1800" u="none" cap="none" strike="noStrike">
              <a:solidFill>
                <a:schemeClr val="dk1"/>
              </a:solidFill>
              <a:latin typeface="Calibri"/>
              <a:ea typeface="Calibri"/>
              <a:cs typeface="Calibri"/>
              <a:sym typeface="Calibri"/>
            </a:endParaRPr>
          </a:p>
        </p:txBody>
      </p:sp>
      <p:sp>
        <p:nvSpPr>
          <p:cNvPr id="592" name="Google Shape;592;p77"/>
          <p:cNvSpPr txBox="1"/>
          <p:nvPr/>
        </p:nvSpPr>
        <p:spPr>
          <a:xfrm>
            <a:off x="6799660" y="2832498"/>
            <a:ext cx="1600200" cy="715581"/>
          </a:xfrm>
          <a:prstGeom prst="rect">
            <a:avLst/>
          </a:prstGeom>
          <a:solidFill>
            <a:srgbClr val="FBD4B4"/>
          </a:solidFill>
          <a:ln>
            <a:noFill/>
          </a:ln>
        </p:spPr>
        <p:txBody>
          <a:bodyPr anchorCtr="0" anchor="t" bIns="45700" lIns="91425" spcFirstLastPara="1" rIns="91425" wrap="square" tIns="45700">
            <a:spAutoFit/>
          </a:bodyPr>
          <a:lstStyle/>
          <a:p>
            <a:pPr indent="-85725" lvl="0" marL="0" marR="0" rtl="0" algn="l">
              <a:lnSpc>
                <a:spcPct val="100000"/>
              </a:lnSpc>
              <a:spcBef>
                <a:spcPts val="0"/>
              </a:spcBef>
              <a:spcAft>
                <a:spcPts val="0"/>
              </a:spcAft>
              <a:buClr>
                <a:srgbClr val="000000"/>
              </a:buClr>
              <a:buSzPts val="1350"/>
              <a:buFont typeface="Arial"/>
              <a:buChar char="•"/>
            </a:pPr>
            <a:r>
              <a:rPr b="0" i="0" lang="en-IN" sz="1350" u="none" cap="none" strike="noStrike">
                <a:solidFill>
                  <a:srgbClr val="000000"/>
                </a:solidFill>
                <a:latin typeface="Times New Roman"/>
                <a:ea typeface="Times New Roman"/>
                <a:cs typeface="Times New Roman"/>
                <a:sym typeface="Times New Roman"/>
              </a:rPr>
              <a:t> html</a:t>
            </a:r>
            <a:endParaRPr b="0" i="0" sz="1350" u="none" cap="none" strike="noStrike">
              <a:solidFill>
                <a:srgbClr val="000000"/>
              </a:solidFill>
              <a:latin typeface="Times New Roman"/>
              <a:ea typeface="Times New Roman"/>
              <a:cs typeface="Times New Roman"/>
              <a:sym typeface="Times New Roman"/>
            </a:endParaRPr>
          </a:p>
          <a:p>
            <a:pPr indent="-85725" lvl="0" marL="0" marR="0" rtl="0" algn="l">
              <a:lnSpc>
                <a:spcPct val="100000"/>
              </a:lnSpc>
              <a:spcBef>
                <a:spcPts val="0"/>
              </a:spcBef>
              <a:spcAft>
                <a:spcPts val="0"/>
              </a:spcAft>
              <a:buClr>
                <a:srgbClr val="000000"/>
              </a:buClr>
              <a:buSzPts val="1350"/>
              <a:buFont typeface="Arial"/>
              <a:buChar char="•"/>
            </a:pPr>
            <a:r>
              <a:rPr b="0" i="0" lang="en-IN" sz="1350" u="none" cap="none" strike="noStrike">
                <a:solidFill>
                  <a:srgbClr val="000000"/>
                </a:solidFill>
                <a:latin typeface="Times New Roman"/>
                <a:ea typeface="Times New Roman"/>
                <a:cs typeface="Times New Roman"/>
                <a:sym typeface="Times New Roman"/>
              </a:rPr>
              <a:t> css</a:t>
            </a:r>
            <a:endParaRPr b="0" i="0" sz="1350" u="none" cap="none" strike="noStrike">
              <a:solidFill>
                <a:srgbClr val="000000"/>
              </a:solidFill>
              <a:latin typeface="Times New Roman"/>
              <a:ea typeface="Times New Roman"/>
              <a:cs typeface="Times New Roman"/>
              <a:sym typeface="Times New Roman"/>
            </a:endParaRPr>
          </a:p>
          <a:p>
            <a:pPr indent="-85725" lvl="0" marL="0" marR="0" rtl="0" algn="l">
              <a:lnSpc>
                <a:spcPct val="100000"/>
              </a:lnSpc>
              <a:spcBef>
                <a:spcPts val="0"/>
              </a:spcBef>
              <a:spcAft>
                <a:spcPts val="0"/>
              </a:spcAft>
              <a:buClr>
                <a:srgbClr val="000000"/>
              </a:buClr>
              <a:buSzPts val="1350"/>
              <a:buFont typeface="Arial"/>
              <a:buChar char="•"/>
            </a:pPr>
            <a:r>
              <a:rPr b="0" i="0" lang="en-IN" sz="1350" u="none" cap="none" strike="noStrike">
                <a:solidFill>
                  <a:srgbClr val="000000"/>
                </a:solidFill>
                <a:latin typeface="Times New Roman"/>
                <a:ea typeface="Times New Roman"/>
                <a:cs typeface="Times New Roman"/>
                <a:sym typeface="Times New Roman"/>
              </a:rPr>
              <a:t> javascript</a:t>
            </a:r>
            <a:endParaRPr b="0" i="0" sz="1350" u="none" cap="none" strike="noStrike">
              <a:solidFill>
                <a:srgbClr val="000000"/>
              </a:solidFill>
              <a:latin typeface="Times New Roman"/>
              <a:ea typeface="Times New Roman"/>
              <a:cs typeface="Times New Roman"/>
              <a:sym typeface="Times New Roman"/>
            </a:endParaRPr>
          </a:p>
        </p:txBody>
      </p:sp>
      <p:sp>
        <p:nvSpPr>
          <p:cNvPr id="593" name="Google Shape;593;p77"/>
          <p:cNvSpPr txBox="1"/>
          <p:nvPr/>
        </p:nvSpPr>
        <p:spPr>
          <a:xfrm>
            <a:off x="6856810" y="3714750"/>
            <a:ext cx="1487090" cy="715581"/>
          </a:xfrm>
          <a:prstGeom prst="rect">
            <a:avLst/>
          </a:prstGeom>
          <a:solidFill>
            <a:srgbClr val="FBD4B4"/>
          </a:solidFill>
          <a:ln>
            <a:noFill/>
          </a:ln>
        </p:spPr>
        <p:txBody>
          <a:bodyPr anchorCtr="0" anchor="t" bIns="45700" lIns="91425" spcFirstLastPara="1" rIns="91425" wrap="square" tIns="45700">
            <a:spAutoFit/>
          </a:bodyPr>
          <a:lstStyle/>
          <a:p>
            <a:pPr indent="-85725" lvl="0" marL="0" marR="0" rtl="0" algn="l">
              <a:lnSpc>
                <a:spcPct val="100000"/>
              </a:lnSpc>
              <a:spcBef>
                <a:spcPts val="0"/>
              </a:spcBef>
              <a:spcAft>
                <a:spcPts val="0"/>
              </a:spcAft>
              <a:buClr>
                <a:srgbClr val="000000"/>
              </a:buClr>
              <a:buSzPts val="1350"/>
              <a:buFont typeface="Calibri"/>
              <a:buAutoNum type="arabicPeriod"/>
            </a:pPr>
            <a:r>
              <a:rPr b="0" i="0" lang="en-IN" sz="1350" u="none" cap="none" strike="noStrike">
                <a:solidFill>
                  <a:srgbClr val="000000"/>
                </a:solidFill>
                <a:latin typeface="Times New Roman"/>
                <a:ea typeface="Times New Roman"/>
                <a:cs typeface="Times New Roman"/>
                <a:sym typeface="Times New Roman"/>
              </a:rPr>
              <a:t>Coffee</a:t>
            </a:r>
            <a:endParaRPr b="0" i="0" sz="1350" u="none" cap="none" strike="noStrike">
              <a:solidFill>
                <a:srgbClr val="000000"/>
              </a:solidFill>
              <a:latin typeface="Times New Roman"/>
              <a:ea typeface="Times New Roman"/>
              <a:cs typeface="Times New Roman"/>
              <a:sym typeface="Times New Roman"/>
            </a:endParaRPr>
          </a:p>
          <a:p>
            <a:pPr indent="-85725" lvl="0" marL="0" marR="0" rtl="0" algn="l">
              <a:lnSpc>
                <a:spcPct val="100000"/>
              </a:lnSpc>
              <a:spcBef>
                <a:spcPts val="0"/>
              </a:spcBef>
              <a:spcAft>
                <a:spcPts val="0"/>
              </a:spcAft>
              <a:buClr>
                <a:srgbClr val="000000"/>
              </a:buClr>
              <a:buSzPts val="1350"/>
              <a:buFont typeface="Calibri"/>
              <a:buAutoNum type="arabicPeriod"/>
            </a:pPr>
            <a:r>
              <a:rPr b="0" i="0" lang="en-IN" sz="1350" u="none" cap="none" strike="noStrike">
                <a:solidFill>
                  <a:srgbClr val="000000"/>
                </a:solidFill>
                <a:latin typeface="Times New Roman"/>
                <a:ea typeface="Times New Roman"/>
                <a:cs typeface="Times New Roman"/>
                <a:sym typeface="Times New Roman"/>
              </a:rPr>
              <a:t>Tea</a:t>
            </a:r>
            <a:endParaRPr b="0" i="0" sz="1350" u="none" cap="none" strike="noStrike">
              <a:solidFill>
                <a:srgbClr val="000000"/>
              </a:solidFill>
              <a:latin typeface="Times New Roman"/>
              <a:ea typeface="Times New Roman"/>
              <a:cs typeface="Times New Roman"/>
              <a:sym typeface="Times New Roman"/>
            </a:endParaRPr>
          </a:p>
          <a:p>
            <a:pPr indent="-85725" lvl="0" marL="0" marR="0" rtl="0" algn="l">
              <a:lnSpc>
                <a:spcPct val="100000"/>
              </a:lnSpc>
              <a:spcBef>
                <a:spcPts val="0"/>
              </a:spcBef>
              <a:spcAft>
                <a:spcPts val="0"/>
              </a:spcAft>
              <a:buClr>
                <a:srgbClr val="000000"/>
              </a:buClr>
              <a:buSzPts val="1350"/>
              <a:buFont typeface="Calibri"/>
              <a:buAutoNum type="arabicPeriod"/>
            </a:pPr>
            <a:r>
              <a:rPr b="0" i="0" lang="en-IN" sz="1350" u="none" cap="none" strike="noStrike">
                <a:solidFill>
                  <a:srgbClr val="000000"/>
                </a:solidFill>
                <a:latin typeface="Times New Roman"/>
                <a:ea typeface="Times New Roman"/>
                <a:cs typeface="Times New Roman"/>
                <a:sym typeface="Times New Roman"/>
              </a:rPr>
              <a:t>Milk</a:t>
            </a:r>
            <a:endParaRPr b="0" i="0" sz="1350" u="none" cap="none" strike="noStrike">
              <a:solidFill>
                <a:srgbClr val="000000"/>
              </a:solidFill>
              <a:latin typeface="Times New Roman"/>
              <a:ea typeface="Times New Roman"/>
              <a:cs typeface="Times New Roman"/>
              <a:sym typeface="Times New Roman"/>
            </a:endParaRPr>
          </a:p>
        </p:txBody>
      </p:sp>
      <p:sp>
        <p:nvSpPr>
          <p:cNvPr id="594" name="Google Shape;594;p77"/>
          <p:cNvSpPr txBox="1"/>
          <p:nvPr/>
        </p:nvSpPr>
        <p:spPr>
          <a:xfrm>
            <a:off x="6858000" y="4981575"/>
            <a:ext cx="1828800" cy="923330"/>
          </a:xfrm>
          <a:prstGeom prst="rect">
            <a:avLst/>
          </a:prstGeom>
          <a:solidFill>
            <a:srgbClr val="FBD4B4"/>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50"/>
              <a:buFont typeface="Arial"/>
              <a:buNone/>
            </a:pPr>
            <a:r>
              <a:rPr b="0" i="0" lang="en-IN" sz="1350" u="none" cap="none" strike="noStrike">
                <a:solidFill>
                  <a:srgbClr val="000000"/>
                </a:solidFill>
                <a:latin typeface="Times New Roman"/>
                <a:ea typeface="Times New Roman"/>
                <a:cs typeface="Times New Roman"/>
                <a:sym typeface="Times New Roman"/>
              </a:rPr>
              <a:t>Coffee</a:t>
            </a:r>
            <a:endParaRPr b="0" i="0" sz="1350" u="none" cap="none" strike="noStrike">
              <a:solidFill>
                <a:srgbClr val="000000"/>
              </a:solidFill>
              <a:latin typeface="Times New Roman"/>
              <a:ea typeface="Times New Roman"/>
              <a:cs typeface="Times New Roman"/>
              <a:sym typeface="Times New Roman"/>
            </a:endParaRPr>
          </a:p>
          <a:p>
            <a:pPr indent="-342900" lvl="1" marL="457200" marR="0" rtl="0" algn="l">
              <a:lnSpc>
                <a:spcPct val="100000"/>
              </a:lnSpc>
              <a:spcBef>
                <a:spcPts val="0"/>
              </a:spcBef>
              <a:spcAft>
                <a:spcPts val="0"/>
              </a:spcAft>
              <a:buClr>
                <a:srgbClr val="000000"/>
              </a:buClr>
              <a:buSzPts val="1350"/>
              <a:buFont typeface="Arial"/>
              <a:buNone/>
            </a:pPr>
            <a:r>
              <a:rPr b="0" i="0" lang="en-IN" sz="1350" u="none" cap="none" strike="noStrike">
                <a:solidFill>
                  <a:srgbClr val="000000"/>
                </a:solidFill>
                <a:latin typeface="Times New Roman"/>
                <a:ea typeface="Times New Roman"/>
                <a:cs typeface="Times New Roman"/>
                <a:sym typeface="Times New Roman"/>
              </a:rPr>
              <a:t>- black hot drink</a:t>
            </a:r>
            <a:endParaRPr b="0" i="0" sz="135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350"/>
              <a:buFont typeface="Arial"/>
              <a:buNone/>
            </a:pPr>
            <a:r>
              <a:rPr b="0" i="0" lang="en-IN" sz="1350" u="none" cap="none" strike="noStrike">
                <a:solidFill>
                  <a:srgbClr val="000000"/>
                </a:solidFill>
                <a:latin typeface="Times New Roman"/>
                <a:ea typeface="Times New Roman"/>
                <a:cs typeface="Times New Roman"/>
                <a:sym typeface="Times New Roman"/>
              </a:rPr>
              <a:t>Milk</a:t>
            </a:r>
            <a:endParaRPr b="0" i="0" sz="1350" u="none" cap="none" strike="noStrike">
              <a:solidFill>
                <a:srgbClr val="000000"/>
              </a:solidFill>
              <a:latin typeface="Times New Roman"/>
              <a:ea typeface="Times New Roman"/>
              <a:cs typeface="Times New Roman"/>
              <a:sym typeface="Times New Roman"/>
            </a:endParaRPr>
          </a:p>
          <a:p>
            <a:pPr indent="-342900" lvl="1" marL="457200" marR="0" rtl="0" algn="l">
              <a:lnSpc>
                <a:spcPct val="100000"/>
              </a:lnSpc>
              <a:spcBef>
                <a:spcPts val="0"/>
              </a:spcBef>
              <a:spcAft>
                <a:spcPts val="0"/>
              </a:spcAft>
              <a:buClr>
                <a:srgbClr val="000000"/>
              </a:buClr>
              <a:buSzPts val="1350"/>
              <a:buFont typeface="Arial"/>
              <a:buNone/>
            </a:pPr>
            <a:r>
              <a:rPr b="0" i="0" lang="en-IN" sz="1350" u="none" cap="none" strike="noStrike">
                <a:solidFill>
                  <a:srgbClr val="000000"/>
                </a:solidFill>
                <a:latin typeface="Times New Roman"/>
                <a:ea typeface="Times New Roman"/>
                <a:cs typeface="Times New Roman"/>
                <a:sym typeface="Times New Roman"/>
              </a:rPr>
              <a:t>- white cold drink</a:t>
            </a:r>
            <a:endParaRPr b="0" i="0" sz="1350" u="none" cap="none" strike="noStrike">
              <a:solidFill>
                <a:schemeClr val="dk1"/>
              </a:solidFill>
              <a:latin typeface="Calibri"/>
              <a:ea typeface="Calibri"/>
              <a:cs typeface="Calibri"/>
              <a:sym typeface="Calibri"/>
            </a:endParaRPr>
          </a:p>
        </p:txBody>
      </p:sp>
      <p:sp>
        <p:nvSpPr>
          <p:cNvPr id="595" name="Google Shape;595;p77"/>
          <p:cNvSpPr txBox="1"/>
          <p:nvPr/>
        </p:nvSpPr>
        <p:spPr>
          <a:xfrm>
            <a:off x="179512" y="191155"/>
            <a:ext cx="353988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78"/>
          <p:cNvSpPr txBox="1"/>
          <p:nvPr/>
        </p:nvSpPr>
        <p:spPr>
          <a:xfrm>
            <a:off x="0" y="1241949"/>
            <a:ext cx="9144000" cy="1183393"/>
          </a:xfrm>
          <a:prstGeom prst="rect">
            <a:avLst/>
          </a:prstGeom>
          <a:noFill/>
          <a:ln>
            <a:noFill/>
          </a:ln>
        </p:spPr>
        <p:txBody>
          <a:bodyPr anchorCtr="0" anchor="t" bIns="0" lIns="0" spcFirstLastPara="1" rIns="0" wrap="square" tIns="74650">
            <a:spAutoFit/>
          </a:bodyPr>
          <a:lstStyle/>
          <a:p>
            <a:pPr indent="-222884" lvl="0" marL="222884" marR="0" rtl="0" algn="l">
              <a:lnSpc>
                <a:spcPct val="10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    Unordered Lists </a:t>
            </a:r>
            <a:r>
              <a:rPr b="1" i="0" lang="en-IN" sz="1800" u="none" cap="none" strike="noStrike">
                <a:solidFill>
                  <a:schemeClr val="dk1"/>
                </a:solidFill>
                <a:latin typeface="Times New Roman"/>
                <a:ea typeface="Times New Roman"/>
                <a:cs typeface="Times New Roman"/>
                <a:sym typeface="Times New Roman"/>
              </a:rPr>
              <a:t>: </a:t>
            </a:r>
            <a:endParaRPr b="1" i="0" sz="1800" u="none" cap="none" strike="noStrike">
              <a:solidFill>
                <a:schemeClr val="dk1"/>
              </a:solidFill>
              <a:latin typeface="Times New Roman"/>
              <a:ea typeface="Times New Roman"/>
              <a:cs typeface="Times New Roman"/>
              <a:sym typeface="Times New Roman"/>
            </a:endParaRPr>
          </a:p>
          <a:p>
            <a:pPr indent="-257175" lvl="1" marL="600075" marR="0" rtl="0" algn="l">
              <a:lnSpc>
                <a:spcPct val="100000"/>
              </a:lnSpc>
              <a:spcBef>
                <a:spcPts val="20"/>
              </a:spcBef>
              <a:spcAft>
                <a:spcPts val="0"/>
              </a:spcAft>
              <a:buClr>
                <a:schemeClr val="dk1"/>
              </a:buClr>
              <a:buSzPts val="1800"/>
              <a:buFont typeface="Arial"/>
              <a:buChar char="•"/>
            </a:pPr>
            <a:r>
              <a:rPr b="0" i="0" lang="en-IN" sz="1800" u="none" cap="none" strike="noStrike">
                <a:solidFill>
                  <a:schemeClr val="dk1"/>
                </a:solidFill>
                <a:latin typeface="Times New Roman"/>
                <a:ea typeface="Times New Roman"/>
                <a:cs typeface="Times New Roman"/>
                <a:sym typeface="Times New Roman"/>
              </a:rPr>
              <a:t>An unordered list is a </a:t>
            </a:r>
            <a:r>
              <a:rPr b="1" i="0" lang="en-IN" sz="1800" u="none" cap="none" strike="noStrike">
                <a:solidFill>
                  <a:schemeClr val="dk1"/>
                </a:solidFill>
                <a:latin typeface="Times New Roman"/>
                <a:ea typeface="Times New Roman"/>
                <a:cs typeface="Times New Roman"/>
                <a:sym typeface="Times New Roman"/>
              </a:rPr>
              <a:t>collection of related items that have no  special order </a:t>
            </a:r>
            <a:r>
              <a:rPr b="0" i="0" lang="en-IN" sz="1800" u="none" cap="none" strike="noStrike">
                <a:solidFill>
                  <a:schemeClr val="dk1"/>
                </a:solidFill>
                <a:latin typeface="Times New Roman"/>
                <a:ea typeface="Times New Roman"/>
                <a:cs typeface="Times New Roman"/>
                <a:sym typeface="Times New Roman"/>
              </a:rPr>
              <a:t>or </a:t>
            </a:r>
            <a:r>
              <a:rPr b="1" i="0" lang="en-IN" sz="1800" u="none" cap="none" strike="noStrike">
                <a:solidFill>
                  <a:schemeClr val="dk1"/>
                </a:solidFill>
                <a:latin typeface="Times New Roman"/>
                <a:ea typeface="Times New Roman"/>
                <a:cs typeface="Times New Roman"/>
                <a:sym typeface="Times New Roman"/>
              </a:rPr>
              <a:t>sequence</a:t>
            </a:r>
            <a:r>
              <a:rPr b="0" i="0" lang="en-IN" sz="1800" u="none" cap="none" strike="noStrike">
                <a:solidFill>
                  <a:schemeClr val="dk1"/>
                </a:solidFill>
                <a:latin typeface="Times New Roman"/>
                <a:ea typeface="Times New Roman"/>
                <a:cs typeface="Times New Roman"/>
                <a:sym typeface="Times New Roman"/>
              </a:rPr>
              <a:t>.</a:t>
            </a:r>
            <a:endParaRPr b="0" i="0" sz="1800" u="none" cap="none" strike="noStrike">
              <a:solidFill>
                <a:schemeClr val="dk1"/>
              </a:solidFill>
              <a:latin typeface="Times New Roman"/>
              <a:ea typeface="Times New Roman"/>
              <a:cs typeface="Times New Roman"/>
              <a:sym typeface="Times New Roman"/>
            </a:endParaRPr>
          </a:p>
          <a:p>
            <a:pPr indent="-257175" lvl="1" marL="600075" marR="0" rtl="0" algn="l">
              <a:lnSpc>
                <a:spcPct val="100000"/>
              </a:lnSpc>
              <a:spcBef>
                <a:spcPts val="20"/>
              </a:spcBef>
              <a:spcAft>
                <a:spcPts val="0"/>
              </a:spcAft>
              <a:buClr>
                <a:schemeClr val="dk1"/>
              </a:buClr>
              <a:buSzPts val="1800"/>
              <a:buFont typeface="Arial"/>
              <a:buChar char="•"/>
            </a:pPr>
            <a:r>
              <a:rPr b="0" i="0" lang="en-IN" sz="1800" u="none" cap="none" strike="noStrike">
                <a:solidFill>
                  <a:schemeClr val="dk1"/>
                </a:solidFill>
                <a:latin typeface="Times New Roman"/>
                <a:ea typeface="Times New Roman"/>
                <a:cs typeface="Times New Roman"/>
                <a:sym typeface="Times New Roman"/>
              </a:rPr>
              <a:t>This list is created by using HTML </a:t>
            </a:r>
            <a:r>
              <a:rPr b="1" i="0" lang="en-IN" sz="1800" u="none" cap="none" strike="noStrike">
                <a:solidFill>
                  <a:schemeClr val="dk1"/>
                </a:solidFill>
                <a:highlight>
                  <a:srgbClr val="FFFF00"/>
                </a:highlight>
                <a:latin typeface="Times New Roman"/>
                <a:ea typeface="Times New Roman"/>
                <a:cs typeface="Times New Roman"/>
                <a:sym typeface="Times New Roman"/>
              </a:rPr>
              <a:t>&lt;ul&gt; </a:t>
            </a:r>
            <a:r>
              <a:rPr b="0" i="0" lang="en-IN" sz="1800" u="none" cap="none" strike="noStrike">
                <a:solidFill>
                  <a:schemeClr val="dk1"/>
                </a:solidFill>
                <a:latin typeface="Times New Roman"/>
                <a:ea typeface="Times New Roman"/>
                <a:cs typeface="Times New Roman"/>
                <a:sym typeface="Times New Roman"/>
              </a:rPr>
              <a:t>tag. </a:t>
            </a:r>
            <a:endParaRPr b="0" i="0" sz="1800" u="none" cap="none" strike="noStrike">
              <a:solidFill>
                <a:schemeClr val="dk1"/>
              </a:solidFill>
              <a:latin typeface="Times New Roman"/>
              <a:ea typeface="Times New Roman"/>
              <a:cs typeface="Times New Roman"/>
              <a:sym typeface="Times New Roman"/>
            </a:endParaRPr>
          </a:p>
          <a:p>
            <a:pPr indent="-257175" lvl="1" marL="600075" marR="0" rtl="0" algn="l">
              <a:lnSpc>
                <a:spcPct val="100000"/>
              </a:lnSpc>
              <a:spcBef>
                <a:spcPts val="20"/>
              </a:spcBef>
              <a:spcAft>
                <a:spcPts val="0"/>
              </a:spcAft>
              <a:buClr>
                <a:schemeClr val="dk1"/>
              </a:buClr>
              <a:buSzPts val="1800"/>
              <a:buFont typeface="Arial"/>
              <a:buChar char="•"/>
            </a:pPr>
            <a:r>
              <a:rPr b="0" i="0" lang="en-IN" sz="1800" u="none" cap="none" strike="noStrike">
                <a:solidFill>
                  <a:schemeClr val="dk1"/>
                </a:solidFill>
                <a:latin typeface="Times New Roman"/>
                <a:ea typeface="Times New Roman"/>
                <a:cs typeface="Times New Roman"/>
                <a:sym typeface="Times New Roman"/>
              </a:rPr>
              <a:t>Each item in the list is  marked with a </a:t>
            </a:r>
            <a:r>
              <a:rPr b="1" i="0" lang="en-IN" sz="1800" u="none" cap="none" strike="noStrike">
                <a:solidFill>
                  <a:schemeClr val="dk1"/>
                </a:solidFill>
                <a:latin typeface="Times New Roman"/>
                <a:ea typeface="Times New Roman"/>
                <a:cs typeface="Times New Roman"/>
                <a:sym typeface="Times New Roman"/>
              </a:rPr>
              <a:t>bullet.</a:t>
            </a:r>
            <a:endParaRPr b="1" i="0" sz="825" u="none" cap="none" strike="noStrike">
              <a:solidFill>
                <a:schemeClr val="dk1"/>
              </a:solidFill>
              <a:latin typeface="Times New Roman"/>
              <a:ea typeface="Times New Roman"/>
              <a:cs typeface="Times New Roman"/>
              <a:sym typeface="Times New Roman"/>
            </a:endParaRPr>
          </a:p>
        </p:txBody>
      </p:sp>
      <p:sp>
        <p:nvSpPr>
          <p:cNvPr id="601" name="Google Shape;601;p78"/>
          <p:cNvSpPr/>
          <p:nvPr/>
        </p:nvSpPr>
        <p:spPr>
          <a:xfrm>
            <a:off x="57150" y="2571751"/>
            <a:ext cx="5372100" cy="3460915"/>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8255" marR="0" rtl="0" algn="l">
              <a:lnSpc>
                <a:spcPct val="100000"/>
              </a:lnSpc>
              <a:spcBef>
                <a:spcPts val="0"/>
              </a:spcBef>
              <a:spcAft>
                <a:spcPts val="0"/>
              </a:spcAft>
              <a:buClr>
                <a:srgbClr val="000000"/>
              </a:buClr>
              <a:buSzPts val="1350"/>
              <a:buFont typeface="Arial"/>
              <a:buNone/>
            </a:pPr>
            <a:r>
              <a:rPr b="1" i="0" lang="en-IN" sz="1350" u="none" cap="none" strike="noStrike">
                <a:solidFill>
                  <a:schemeClr val="dk1"/>
                </a:solidFill>
                <a:latin typeface="Arial"/>
                <a:ea typeface="Arial"/>
                <a:cs typeface="Arial"/>
                <a:sym typeface="Arial"/>
              </a:rPr>
              <a:t>Example</a:t>
            </a:r>
            <a:endParaRPr b="0" i="0" sz="1350" u="none" cap="none" strike="noStrike">
              <a:solidFill>
                <a:schemeClr val="dk1"/>
              </a:solidFill>
              <a:latin typeface="Arial"/>
              <a:ea typeface="Arial"/>
              <a:cs typeface="Arial"/>
              <a:sym typeface="Arial"/>
            </a:endParaRPr>
          </a:p>
          <a:p>
            <a:pPr indent="0" lvl="0" marL="41846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&lt;html&gt;</a:t>
            </a:r>
            <a:endParaRPr b="0" i="0" sz="1500" u="none" cap="none" strike="noStrike">
              <a:solidFill>
                <a:schemeClr val="dk1"/>
              </a:solidFill>
              <a:latin typeface="Times New Roman"/>
              <a:ea typeface="Times New Roman"/>
              <a:cs typeface="Times New Roman"/>
              <a:sym typeface="Times New Roman"/>
            </a:endParaRPr>
          </a:p>
          <a:p>
            <a:pPr indent="0" lvl="0" marL="71564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&lt;head&gt;</a:t>
            </a:r>
            <a:endParaRPr b="0" i="0" sz="1500" u="none" cap="none" strike="noStrike">
              <a:solidFill>
                <a:schemeClr val="dk1"/>
              </a:solidFill>
              <a:latin typeface="Times New Roman"/>
              <a:ea typeface="Times New Roman"/>
              <a:cs typeface="Times New Roman"/>
              <a:sym typeface="Times New Roman"/>
            </a:endParaRPr>
          </a:p>
          <a:p>
            <a:pPr indent="0" lvl="0" marL="101282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&lt;title&gt;HTML Unordered List&lt;/title&gt;</a:t>
            </a:r>
            <a:endParaRPr b="0" i="0" sz="1500" u="none" cap="none" strike="noStrike">
              <a:solidFill>
                <a:schemeClr val="dk1"/>
              </a:solidFill>
              <a:latin typeface="Times New Roman"/>
              <a:ea typeface="Times New Roman"/>
              <a:cs typeface="Times New Roman"/>
              <a:sym typeface="Times New Roman"/>
            </a:endParaRPr>
          </a:p>
          <a:p>
            <a:pPr indent="0" lvl="0" marL="71564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&lt;/head&gt;</a:t>
            </a:r>
            <a:endParaRPr b="0" i="0" sz="1500" u="none" cap="none" strike="noStrike">
              <a:solidFill>
                <a:schemeClr val="dk1"/>
              </a:solidFill>
              <a:latin typeface="Times New Roman"/>
              <a:ea typeface="Times New Roman"/>
              <a:cs typeface="Times New Roman"/>
              <a:sym typeface="Times New Roman"/>
            </a:endParaRPr>
          </a:p>
          <a:p>
            <a:pPr indent="0" lvl="0" marL="71564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&lt;body&gt;</a:t>
            </a:r>
            <a:endParaRPr b="0" i="0" sz="1500" u="none" cap="none" strike="noStrike">
              <a:solidFill>
                <a:schemeClr val="dk1"/>
              </a:solidFill>
              <a:latin typeface="Times New Roman"/>
              <a:ea typeface="Times New Roman"/>
              <a:cs typeface="Times New Roman"/>
              <a:sym typeface="Times New Roman"/>
            </a:endParaRPr>
          </a:p>
          <a:p>
            <a:pPr indent="0" lvl="0" marL="1037589" marR="0" rtl="0" algn="l">
              <a:lnSpc>
                <a:spcPct val="100000"/>
              </a:lnSpc>
              <a:spcBef>
                <a:spcPts val="325"/>
              </a:spcBef>
              <a:spcAft>
                <a:spcPts val="0"/>
              </a:spcAft>
              <a:buClr>
                <a:srgbClr val="000000"/>
              </a:buClr>
              <a:buSzPts val="1500"/>
              <a:buFont typeface="Arial"/>
              <a:buNone/>
            </a:pPr>
            <a:r>
              <a:rPr b="1" i="0" lang="en-IN" sz="1500" u="none" cap="none" strike="noStrike">
                <a:solidFill>
                  <a:schemeClr val="dk1"/>
                </a:solidFill>
                <a:latin typeface="Times New Roman"/>
                <a:ea typeface="Times New Roman"/>
                <a:cs typeface="Times New Roman"/>
                <a:sym typeface="Times New Roman"/>
              </a:rPr>
              <a:t>&lt;ul&gt; &lt;li&gt;Beetroot&lt;/li&gt;</a:t>
            </a:r>
            <a:endParaRPr b="1" i="0" sz="1500" u="none" cap="none" strike="noStrike">
              <a:solidFill>
                <a:schemeClr val="dk1"/>
              </a:solidFill>
              <a:latin typeface="Times New Roman"/>
              <a:ea typeface="Times New Roman"/>
              <a:cs typeface="Times New Roman"/>
              <a:sym typeface="Times New Roman"/>
            </a:endParaRPr>
          </a:p>
          <a:p>
            <a:pPr indent="0" lvl="0" marL="1335405" marR="0" rtl="0" algn="l">
              <a:lnSpc>
                <a:spcPct val="100000"/>
              </a:lnSpc>
              <a:spcBef>
                <a:spcPts val="325"/>
              </a:spcBef>
              <a:spcAft>
                <a:spcPts val="0"/>
              </a:spcAft>
              <a:buClr>
                <a:srgbClr val="000000"/>
              </a:buClr>
              <a:buSzPts val="1500"/>
              <a:buFont typeface="Arial"/>
              <a:buNone/>
            </a:pPr>
            <a:r>
              <a:rPr b="1" i="0" lang="en-IN" sz="1500" u="none" cap="none" strike="noStrike">
                <a:solidFill>
                  <a:schemeClr val="dk1"/>
                </a:solidFill>
                <a:latin typeface="Times New Roman"/>
                <a:ea typeface="Times New Roman"/>
                <a:cs typeface="Times New Roman"/>
                <a:sym typeface="Times New Roman"/>
              </a:rPr>
              <a:t>  &lt;li&gt;Ginger&lt;/li&gt; </a:t>
            </a:r>
            <a:endParaRPr b="1" i="0" sz="1500" u="none" cap="none" strike="noStrike">
              <a:solidFill>
                <a:schemeClr val="dk1"/>
              </a:solidFill>
              <a:latin typeface="Times New Roman"/>
              <a:ea typeface="Times New Roman"/>
              <a:cs typeface="Times New Roman"/>
              <a:sym typeface="Times New Roman"/>
            </a:endParaRPr>
          </a:p>
          <a:p>
            <a:pPr indent="0" lvl="0" marL="1335405" marR="0" rtl="0" algn="l">
              <a:lnSpc>
                <a:spcPct val="100000"/>
              </a:lnSpc>
              <a:spcBef>
                <a:spcPts val="325"/>
              </a:spcBef>
              <a:spcAft>
                <a:spcPts val="0"/>
              </a:spcAft>
              <a:buClr>
                <a:srgbClr val="000000"/>
              </a:buClr>
              <a:buSzPts val="1500"/>
              <a:buFont typeface="Arial"/>
              <a:buNone/>
            </a:pPr>
            <a:r>
              <a:rPr b="1" i="0" lang="en-IN" sz="1500" u="none" cap="none" strike="noStrike">
                <a:solidFill>
                  <a:schemeClr val="dk1"/>
                </a:solidFill>
                <a:latin typeface="Times New Roman"/>
                <a:ea typeface="Times New Roman"/>
                <a:cs typeface="Times New Roman"/>
                <a:sym typeface="Times New Roman"/>
              </a:rPr>
              <a:t>   &lt;li&gt;Potato&lt;/li&gt;</a:t>
            </a:r>
            <a:endParaRPr b="1" i="0" sz="1500" u="none" cap="none" strike="noStrike">
              <a:solidFill>
                <a:schemeClr val="dk1"/>
              </a:solidFill>
              <a:latin typeface="Times New Roman"/>
              <a:ea typeface="Times New Roman"/>
              <a:cs typeface="Times New Roman"/>
              <a:sym typeface="Times New Roman"/>
            </a:endParaRPr>
          </a:p>
          <a:p>
            <a:pPr indent="0" lvl="0" marL="1335405" marR="0" rtl="0" algn="l">
              <a:lnSpc>
                <a:spcPct val="100000"/>
              </a:lnSpc>
              <a:spcBef>
                <a:spcPts val="325"/>
              </a:spcBef>
              <a:spcAft>
                <a:spcPts val="0"/>
              </a:spcAft>
              <a:buClr>
                <a:srgbClr val="000000"/>
              </a:buClr>
              <a:buSzPts val="1500"/>
              <a:buFont typeface="Arial"/>
              <a:buNone/>
            </a:pPr>
            <a:r>
              <a:rPr b="1" i="0" lang="en-IN" sz="1500" u="none" cap="none" strike="noStrike">
                <a:solidFill>
                  <a:schemeClr val="dk1"/>
                </a:solidFill>
                <a:latin typeface="Times New Roman"/>
                <a:ea typeface="Times New Roman"/>
                <a:cs typeface="Times New Roman"/>
                <a:sym typeface="Times New Roman"/>
              </a:rPr>
              <a:t>  &lt;li&gt;Radish&lt;/li&gt;</a:t>
            </a:r>
            <a:endParaRPr b="1" i="0" sz="1500" u="none" cap="none" strike="noStrike">
              <a:solidFill>
                <a:schemeClr val="dk1"/>
              </a:solidFill>
              <a:latin typeface="Times New Roman"/>
              <a:ea typeface="Times New Roman"/>
              <a:cs typeface="Times New Roman"/>
              <a:sym typeface="Times New Roman"/>
            </a:endParaRPr>
          </a:p>
          <a:p>
            <a:pPr indent="0" lvl="0" marL="1012825" marR="0" rtl="0" algn="l">
              <a:lnSpc>
                <a:spcPct val="100000"/>
              </a:lnSpc>
              <a:spcBef>
                <a:spcPts val="325"/>
              </a:spcBef>
              <a:spcAft>
                <a:spcPts val="0"/>
              </a:spcAft>
              <a:buClr>
                <a:srgbClr val="000000"/>
              </a:buClr>
              <a:buSzPts val="1500"/>
              <a:buFont typeface="Arial"/>
              <a:buNone/>
            </a:pPr>
            <a:r>
              <a:rPr b="1" i="0" lang="en-IN" sz="1500" u="none" cap="none" strike="noStrike">
                <a:solidFill>
                  <a:schemeClr val="dk1"/>
                </a:solidFill>
                <a:latin typeface="Times New Roman"/>
                <a:ea typeface="Times New Roman"/>
                <a:cs typeface="Times New Roman"/>
                <a:sym typeface="Times New Roman"/>
              </a:rPr>
              <a:t>&lt;/ul&gt;</a:t>
            </a:r>
            <a:endParaRPr b="1" i="0" sz="1500" u="none" cap="none" strike="noStrike">
              <a:solidFill>
                <a:schemeClr val="dk1"/>
              </a:solidFill>
              <a:latin typeface="Times New Roman"/>
              <a:ea typeface="Times New Roman"/>
              <a:cs typeface="Times New Roman"/>
              <a:sym typeface="Times New Roman"/>
            </a:endParaRPr>
          </a:p>
          <a:p>
            <a:pPr indent="0" lvl="0" marL="71564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&lt;/body&gt;</a:t>
            </a:r>
            <a:endParaRPr b="0" i="0" sz="1500" u="none" cap="none" strike="noStrike">
              <a:solidFill>
                <a:schemeClr val="dk1"/>
              </a:solidFill>
              <a:latin typeface="Times New Roman"/>
              <a:ea typeface="Times New Roman"/>
              <a:cs typeface="Times New Roman"/>
              <a:sym typeface="Times New Roman"/>
            </a:endParaRPr>
          </a:p>
          <a:p>
            <a:pPr indent="0" lvl="0" marL="715645" marR="0" rtl="0" algn="l">
              <a:lnSpc>
                <a:spcPct val="100000"/>
              </a:lnSpc>
              <a:spcBef>
                <a:spcPts val="325"/>
              </a:spcBef>
              <a:spcAft>
                <a:spcPts val="0"/>
              </a:spcAft>
              <a:buClr>
                <a:srgbClr val="000000"/>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&lt;/html&gt;</a:t>
            </a:r>
            <a:endParaRPr b="0" i="0" sz="1500" u="none" cap="none" strike="noStrike">
              <a:solidFill>
                <a:schemeClr val="dk1"/>
              </a:solidFill>
              <a:latin typeface="Times New Roman"/>
              <a:ea typeface="Times New Roman"/>
              <a:cs typeface="Times New Roman"/>
              <a:sym typeface="Times New Roman"/>
            </a:endParaRPr>
          </a:p>
        </p:txBody>
      </p:sp>
      <p:sp>
        <p:nvSpPr>
          <p:cNvPr id="602" name="Google Shape;602;p78"/>
          <p:cNvSpPr txBox="1"/>
          <p:nvPr/>
        </p:nvSpPr>
        <p:spPr>
          <a:xfrm>
            <a:off x="0" y="857250"/>
            <a:ext cx="9144000" cy="369332"/>
          </a:xfrm>
          <a:prstGeom prst="rect">
            <a:avLst/>
          </a:prstGeom>
          <a:solidFill>
            <a:srgbClr val="FBD4B4"/>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 LISTS</a:t>
            </a:r>
            <a:endParaRPr b="0" i="0" sz="1800" u="none" cap="none" strike="noStrike">
              <a:solidFill>
                <a:schemeClr val="dk1"/>
              </a:solidFill>
              <a:latin typeface="Calibri"/>
              <a:ea typeface="Calibri"/>
              <a:cs typeface="Calibri"/>
              <a:sym typeface="Calibri"/>
            </a:endParaRPr>
          </a:p>
        </p:txBody>
      </p:sp>
      <p:pic>
        <p:nvPicPr>
          <p:cNvPr id="603" name="Google Shape;603;p78"/>
          <p:cNvPicPr preferRelativeResize="0"/>
          <p:nvPr/>
        </p:nvPicPr>
        <p:blipFill rotWithShape="1">
          <a:blip r:embed="rId3">
            <a:alphaModFix/>
          </a:blip>
          <a:srcRect b="0" l="0" r="0" t="0"/>
          <a:stretch/>
        </p:blipFill>
        <p:spPr>
          <a:xfrm>
            <a:off x="5829300" y="2506266"/>
            <a:ext cx="1864519" cy="1357313"/>
          </a:xfrm>
          <a:prstGeom prst="rect">
            <a:avLst/>
          </a:prstGeom>
          <a:noFill/>
          <a:ln>
            <a:noFill/>
          </a:ln>
        </p:spPr>
      </p:pic>
      <p:sp>
        <p:nvSpPr>
          <p:cNvPr id="604" name="Google Shape;604;p78"/>
          <p:cNvSpPr txBox="1"/>
          <p:nvPr/>
        </p:nvSpPr>
        <p:spPr>
          <a:xfrm>
            <a:off x="179512" y="191155"/>
            <a:ext cx="622644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(Unordered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79"/>
          <p:cNvSpPr txBox="1"/>
          <p:nvPr/>
        </p:nvSpPr>
        <p:spPr>
          <a:xfrm>
            <a:off x="114300" y="1371601"/>
            <a:ext cx="9029700" cy="1037199"/>
          </a:xfrm>
          <a:prstGeom prst="rect">
            <a:avLst/>
          </a:prstGeom>
          <a:solidFill>
            <a:schemeClr val="lt1"/>
          </a:solidFill>
          <a:ln>
            <a:noFill/>
          </a:ln>
        </p:spPr>
        <p:txBody>
          <a:bodyPr anchorCtr="0" anchor="t" bIns="0" lIns="0" spcFirstLastPara="1" rIns="0" wrap="square" tIns="74650">
            <a:spAutoFit/>
          </a:bodyPr>
          <a:lstStyle/>
          <a:p>
            <a:pPr indent="0" lvl="0" marL="9525" marR="0" rtl="0" algn="l">
              <a:lnSpc>
                <a:spcPct val="100000"/>
              </a:lnSpc>
              <a:spcBef>
                <a:spcPts val="0"/>
              </a:spcBef>
              <a:spcAft>
                <a:spcPts val="0"/>
              </a:spcAft>
              <a:buClr>
                <a:srgbClr val="C00000"/>
              </a:buClr>
              <a:buSzPts val="1500"/>
              <a:buFont typeface="Arial"/>
              <a:buNone/>
            </a:pPr>
            <a:r>
              <a:rPr b="1" i="0" lang="en-IN" sz="1500" u="none" cap="none" strike="noStrike">
                <a:solidFill>
                  <a:srgbClr val="C00000"/>
                </a:solidFill>
                <a:latin typeface="Times New Roman"/>
                <a:ea typeface="Times New Roman"/>
                <a:cs typeface="Times New Roman"/>
                <a:sym typeface="Times New Roman"/>
              </a:rPr>
              <a:t>The type Attribute</a:t>
            </a:r>
            <a:endParaRPr b="1" i="0" sz="1500" u="none" cap="none" strike="noStrike">
              <a:solidFill>
                <a:srgbClr val="C00000"/>
              </a:solidFill>
              <a:latin typeface="Times New Roman"/>
              <a:ea typeface="Times New Roman"/>
              <a:cs typeface="Times New Roman"/>
              <a:sym typeface="Times New Roman"/>
            </a:endParaRPr>
          </a:p>
          <a:p>
            <a:pPr indent="0" lvl="0" marL="9525" marR="0" rtl="0" algn="l">
              <a:lnSpc>
                <a:spcPct val="100000"/>
              </a:lnSpc>
              <a:spcBef>
                <a:spcPts val="115"/>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we can use type attribute for &lt;ul&gt; tag to specify the</a:t>
            </a:r>
            <a:r>
              <a:rPr b="1" i="0" lang="en-IN" sz="1500" u="none" cap="none" strike="noStrike">
                <a:solidFill>
                  <a:schemeClr val="dk1"/>
                </a:solidFill>
                <a:latin typeface="Times New Roman"/>
                <a:ea typeface="Times New Roman"/>
                <a:cs typeface="Times New Roman"/>
                <a:sym typeface="Times New Roman"/>
              </a:rPr>
              <a:t> type </a:t>
            </a:r>
            <a:r>
              <a:rPr b="0" i="0" lang="en-IN" sz="1500" u="none" cap="none" strike="noStrike">
                <a:solidFill>
                  <a:schemeClr val="dk1"/>
                </a:solidFill>
                <a:latin typeface="Times New Roman"/>
                <a:ea typeface="Times New Roman"/>
                <a:cs typeface="Times New Roman"/>
                <a:sym typeface="Times New Roman"/>
              </a:rPr>
              <a:t>of bullet we like. By default, it is a </a:t>
            </a:r>
            <a:r>
              <a:rPr b="1" i="0" lang="en-IN" sz="1500" u="none" cap="none" strike="noStrike">
                <a:solidFill>
                  <a:schemeClr val="dk1"/>
                </a:solidFill>
                <a:latin typeface="Times New Roman"/>
                <a:ea typeface="Times New Roman"/>
                <a:cs typeface="Times New Roman"/>
                <a:sym typeface="Times New Roman"/>
              </a:rPr>
              <a:t>disc</a:t>
            </a:r>
            <a:r>
              <a:rPr b="0" i="0" lang="en-IN" sz="1500" u="none" cap="none" strike="noStrike">
                <a:solidFill>
                  <a:schemeClr val="dk1"/>
                </a:solidFill>
                <a:latin typeface="Times New Roman"/>
                <a:ea typeface="Times New Roman"/>
                <a:cs typeface="Times New Roman"/>
                <a:sym typeface="Times New Roman"/>
              </a:rPr>
              <a:t>.</a:t>
            </a:r>
            <a:endParaRPr b="0" i="0" sz="1500" u="none" cap="none" strike="noStrike">
              <a:solidFill>
                <a:schemeClr val="dk1"/>
              </a:solidFill>
              <a:latin typeface="Times New Roman"/>
              <a:ea typeface="Times New Roman"/>
              <a:cs typeface="Times New Roman"/>
              <a:sym typeface="Times New Roman"/>
            </a:endParaRPr>
          </a:p>
          <a:p>
            <a:pPr indent="0" lvl="0" marL="9525" marR="0" rtl="0" algn="l">
              <a:lnSpc>
                <a:spcPct val="100000"/>
              </a:lnSpc>
              <a:spcBef>
                <a:spcPts val="115"/>
              </a:spcBef>
              <a:spcAft>
                <a:spcPts val="0"/>
              </a:spcAft>
              <a:buClr>
                <a:schemeClr val="dk1"/>
              </a:buClr>
              <a:buSzPts val="1500"/>
              <a:buFont typeface="Arial"/>
              <a:buNone/>
            </a:pPr>
            <a:r>
              <a:rPr b="0" i="0" lang="en-IN" sz="1500" u="none" cap="none" strike="noStrike">
                <a:solidFill>
                  <a:schemeClr val="dk1"/>
                </a:solidFill>
                <a:latin typeface="Times New Roman"/>
                <a:ea typeface="Times New Roman"/>
                <a:cs typeface="Times New Roman"/>
                <a:sym typeface="Times New Roman"/>
              </a:rPr>
              <a:t> Following are the possible options −</a:t>
            </a:r>
            <a:endParaRPr b="0" i="0" sz="1500" u="none" cap="none" strike="noStrike">
              <a:solidFill>
                <a:srgbClr val="FF0000"/>
              </a:solidFill>
              <a:latin typeface="Times New Roman"/>
              <a:ea typeface="Times New Roman"/>
              <a:cs typeface="Times New Roman"/>
              <a:sym typeface="Times New Roman"/>
            </a:endParaRPr>
          </a:p>
          <a:p>
            <a:pPr indent="0" lvl="1" marL="406400" marR="0" rtl="0" algn="l">
              <a:lnSpc>
                <a:spcPct val="100000"/>
              </a:lnSpc>
              <a:spcBef>
                <a:spcPts val="115"/>
              </a:spcBef>
              <a:spcAft>
                <a:spcPts val="0"/>
              </a:spcAft>
              <a:buClr>
                <a:srgbClr val="FF0000"/>
              </a:buClr>
              <a:buSzPts val="1500"/>
              <a:buFont typeface="Arial"/>
              <a:buNone/>
            </a:pPr>
            <a:r>
              <a:rPr b="1" i="0" lang="en-IN" sz="1500" u="none" cap="none" strike="noStrike">
                <a:solidFill>
                  <a:srgbClr val="FF0000"/>
                </a:solidFill>
                <a:latin typeface="Times New Roman"/>
                <a:ea typeface="Times New Roman"/>
                <a:cs typeface="Times New Roman"/>
                <a:sym typeface="Times New Roman"/>
              </a:rPr>
              <a:t>&lt;ul type = "square"&gt; &lt;ul type = "disc"&gt; &lt;ul type = "circle"&gt;</a:t>
            </a:r>
            <a:endParaRPr b="0" i="0" sz="825" u="none" cap="none" strike="noStrike">
              <a:solidFill>
                <a:srgbClr val="FF0000"/>
              </a:solidFill>
              <a:latin typeface="Times New Roman"/>
              <a:ea typeface="Times New Roman"/>
              <a:cs typeface="Times New Roman"/>
              <a:sym typeface="Times New Roman"/>
            </a:endParaRPr>
          </a:p>
        </p:txBody>
      </p:sp>
      <p:sp>
        <p:nvSpPr>
          <p:cNvPr id="610" name="Google Shape;610;p79"/>
          <p:cNvSpPr/>
          <p:nvPr/>
        </p:nvSpPr>
        <p:spPr>
          <a:xfrm>
            <a:off x="1422797" y="1007269"/>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611" name="Google Shape;611;p79"/>
          <p:cNvSpPr/>
          <p:nvPr/>
        </p:nvSpPr>
        <p:spPr>
          <a:xfrm>
            <a:off x="1422797" y="5551885"/>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cxnSp>
        <p:nvCxnSpPr>
          <p:cNvPr id="612" name="Google Shape;612;p79"/>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613" name="Google Shape;613;p79"/>
          <p:cNvSpPr/>
          <p:nvPr/>
        </p:nvSpPr>
        <p:spPr>
          <a:xfrm>
            <a:off x="114300" y="2482454"/>
            <a:ext cx="3771900" cy="3060806"/>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8255" marR="0" rtl="0" algn="l">
              <a:lnSpc>
                <a:spcPct val="100000"/>
              </a:lnSpc>
              <a:spcBef>
                <a:spcPts val="0"/>
              </a:spcBef>
              <a:spcAft>
                <a:spcPts val="0"/>
              </a:spcAft>
              <a:buClr>
                <a:srgbClr val="000000"/>
              </a:buClr>
              <a:buSzPts val="1500"/>
              <a:buFont typeface="Arial"/>
              <a:buNone/>
            </a:pPr>
            <a:r>
              <a:rPr b="1" i="0" lang="en-IN" sz="1500" u="none" cap="none" strike="noStrike">
                <a:solidFill>
                  <a:schemeClr val="dk1"/>
                </a:solidFill>
                <a:latin typeface="Arial"/>
                <a:ea typeface="Arial"/>
                <a:cs typeface="Arial"/>
                <a:sym typeface="Arial"/>
              </a:rPr>
              <a:t>Example</a:t>
            </a:r>
            <a:endParaRPr b="0" i="0" sz="1500" u="none" cap="none" strike="noStrike">
              <a:solidFill>
                <a:schemeClr val="dk1"/>
              </a:solidFill>
              <a:latin typeface="Arial"/>
              <a:ea typeface="Arial"/>
              <a:cs typeface="Arial"/>
              <a:sym typeface="Arial"/>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&lt;html&gt; </a:t>
            </a:r>
            <a:endParaRPr b="0"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&lt;head&gt; &lt;title&gt;HTML Unordered List&lt;/title&gt; &lt;/head&gt;</a:t>
            </a:r>
            <a:endParaRPr b="0"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&lt;body&gt;</a:t>
            </a:r>
            <a:endParaRPr b="0"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a:t>
            </a:r>
            <a:r>
              <a:rPr b="1" i="0" lang="en-IN" sz="1500" u="none" cap="none" strike="noStrike">
                <a:solidFill>
                  <a:schemeClr val="dk1"/>
                </a:solidFill>
                <a:latin typeface="Calibri"/>
                <a:ea typeface="Calibri"/>
                <a:cs typeface="Calibri"/>
                <a:sym typeface="Calibri"/>
              </a:rPr>
              <a:t>&lt;ul type = "square"&gt; </a:t>
            </a:r>
            <a:endParaRPr b="1" i="0" sz="1500" u="none" cap="none" strike="noStrike">
              <a:solidFill>
                <a:schemeClr val="dk1"/>
              </a:solidFill>
              <a:latin typeface="Calibri"/>
              <a:ea typeface="Calibri"/>
              <a:cs typeface="Calibri"/>
              <a:sym typeface="Calibri"/>
            </a:endParaRPr>
          </a:p>
          <a:p>
            <a:pPr indent="0" lvl="1" marL="3511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&lt;li&gt;Beetroot&lt;/li&gt;</a:t>
            </a:r>
            <a:endParaRPr b="0" i="0" sz="1500" u="none" cap="none" strike="noStrike">
              <a:solidFill>
                <a:schemeClr val="dk1"/>
              </a:solidFill>
              <a:latin typeface="Calibri"/>
              <a:ea typeface="Calibri"/>
              <a:cs typeface="Calibri"/>
              <a:sym typeface="Calibri"/>
            </a:endParaRPr>
          </a:p>
          <a:p>
            <a:pPr indent="0" lvl="1" marL="3511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&lt;li&gt;Ginger&lt;/li&gt;</a:t>
            </a:r>
            <a:endParaRPr b="0" i="0" sz="1500" u="none" cap="none" strike="noStrike">
              <a:solidFill>
                <a:schemeClr val="dk1"/>
              </a:solidFill>
              <a:latin typeface="Calibri"/>
              <a:ea typeface="Calibri"/>
              <a:cs typeface="Calibri"/>
              <a:sym typeface="Calibri"/>
            </a:endParaRPr>
          </a:p>
          <a:p>
            <a:pPr indent="0" lvl="1" marL="3511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&lt;li&gt;Potato&lt;/li&gt;</a:t>
            </a:r>
            <a:endParaRPr b="0" i="0" sz="1500" u="none" cap="none" strike="noStrike">
              <a:solidFill>
                <a:schemeClr val="dk1"/>
              </a:solidFill>
              <a:latin typeface="Calibri"/>
              <a:ea typeface="Calibri"/>
              <a:cs typeface="Calibri"/>
              <a:sym typeface="Calibri"/>
            </a:endParaRPr>
          </a:p>
          <a:p>
            <a:pPr indent="0" lvl="1" marL="3511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&lt;li&gt;Radish&lt;/li&gt; </a:t>
            </a:r>
            <a:endParaRPr b="0"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1" i="0" lang="en-IN" sz="1500" u="none" cap="none" strike="noStrike">
                <a:solidFill>
                  <a:schemeClr val="dk1"/>
                </a:solidFill>
                <a:latin typeface="Calibri"/>
                <a:ea typeface="Calibri"/>
                <a:cs typeface="Calibri"/>
                <a:sym typeface="Calibri"/>
              </a:rPr>
              <a:t>&lt;/ul&gt; </a:t>
            </a:r>
            <a:endParaRPr b="1"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&lt;/body&gt;</a:t>
            </a:r>
            <a:endParaRPr b="0" i="0" sz="1500" u="none" cap="none" strike="noStrike">
              <a:solidFill>
                <a:schemeClr val="dk1"/>
              </a:solidFill>
              <a:latin typeface="Calibri"/>
              <a:ea typeface="Calibri"/>
              <a:cs typeface="Calibri"/>
              <a:sym typeface="Calibri"/>
            </a:endParaRPr>
          </a:p>
          <a:p>
            <a:pPr indent="0" lvl="0" marL="8255" marR="0" rtl="0" algn="l">
              <a:lnSpc>
                <a:spcPct val="100000"/>
              </a:lnSpc>
              <a:spcBef>
                <a:spcPts val="0"/>
              </a:spcBef>
              <a:spcAft>
                <a:spcPts val="0"/>
              </a:spcAft>
              <a:buClr>
                <a:srgbClr val="000000"/>
              </a:buClr>
              <a:buSzPts val="1500"/>
              <a:buFont typeface="Arial"/>
              <a:buNone/>
            </a:pPr>
            <a:r>
              <a:rPr b="0" i="0" lang="en-IN" sz="1500" u="none" cap="none" strike="noStrike">
                <a:solidFill>
                  <a:schemeClr val="dk1"/>
                </a:solidFill>
                <a:latin typeface="Calibri"/>
                <a:ea typeface="Calibri"/>
                <a:cs typeface="Calibri"/>
                <a:sym typeface="Calibri"/>
              </a:rPr>
              <a:t> &lt;/html&gt;</a:t>
            </a:r>
            <a:endParaRPr b="0" i="0" sz="1800" u="none" cap="none" strike="noStrike">
              <a:solidFill>
                <a:schemeClr val="dk1"/>
              </a:solidFill>
              <a:latin typeface="Times New Roman"/>
              <a:ea typeface="Times New Roman"/>
              <a:cs typeface="Times New Roman"/>
              <a:sym typeface="Times New Roman"/>
            </a:endParaRPr>
          </a:p>
        </p:txBody>
      </p:sp>
      <p:pic>
        <p:nvPicPr>
          <p:cNvPr id="614" name="Google Shape;614;p79"/>
          <p:cNvPicPr preferRelativeResize="0"/>
          <p:nvPr/>
        </p:nvPicPr>
        <p:blipFill rotWithShape="1">
          <a:blip r:embed="rId3">
            <a:alphaModFix/>
          </a:blip>
          <a:srcRect b="0" l="0" r="0" t="0"/>
          <a:stretch/>
        </p:blipFill>
        <p:spPr>
          <a:xfrm>
            <a:off x="4229100" y="2665810"/>
            <a:ext cx="1771650" cy="1508522"/>
          </a:xfrm>
          <a:prstGeom prst="rect">
            <a:avLst/>
          </a:prstGeom>
          <a:noFill/>
          <a:ln>
            <a:noFill/>
          </a:ln>
        </p:spPr>
      </p:pic>
      <p:sp>
        <p:nvSpPr>
          <p:cNvPr id="615" name="Google Shape;615;p79"/>
          <p:cNvSpPr txBox="1"/>
          <p:nvPr/>
        </p:nvSpPr>
        <p:spPr>
          <a:xfrm>
            <a:off x="0" y="857250"/>
            <a:ext cx="9144000" cy="369332"/>
          </a:xfrm>
          <a:prstGeom prst="rect">
            <a:avLst/>
          </a:prstGeom>
          <a:solidFill>
            <a:srgbClr val="FBD4B4"/>
          </a:solidFill>
          <a:ln>
            <a:noFill/>
          </a:ln>
        </p:spPr>
        <p:txBody>
          <a:bodyPr anchorCtr="0" anchor="t" bIns="45700" lIns="91425" spcFirstLastPara="1" rIns="91425" wrap="square" tIns="45700">
            <a:spAutoFit/>
          </a:bodyPr>
          <a:lstStyle/>
          <a:p>
            <a:pPr indent="0" lvl="0" marL="8255" marR="0" rtl="0" algn="l">
              <a:lnSpc>
                <a:spcPct val="10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UNORDERD LISTS WITH  “TYPE” ATTRIBUTE</a:t>
            </a:r>
            <a:endParaRPr b="1" i="0" sz="1800" u="none" cap="none" strike="noStrike">
              <a:solidFill>
                <a:srgbClr val="C00000"/>
              </a:solidFill>
              <a:latin typeface="Times New Roman"/>
              <a:ea typeface="Times New Roman"/>
              <a:cs typeface="Times New Roman"/>
              <a:sym typeface="Times New Roman"/>
            </a:endParaRPr>
          </a:p>
        </p:txBody>
      </p:sp>
      <p:sp>
        <p:nvSpPr>
          <p:cNvPr id="616" name="Google Shape;616;p79"/>
          <p:cNvSpPr txBox="1"/>
          <p:nvPr/>
        </p:nvSpPr>
        <p:spPr>
          <a:xfrm>
            <a:off x="179512" y="191155"/>
            <a:ext cx="353988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a:t>
            </a:r>
            <a:endParaRPr b="1" i="0" sz="2800" u="none" cap="none" strike="noStrike">
              <a:solidFill>
                <a:schemeClr val="dk1"/>
              </a:solidFill>
              <a:latin typeface="Times New Roman"/>
              <a:ea typeface="Times New Roman"/>
              <a:cs typeface="Times New Roman"/>
              <a:sym typeface="Times New Roman"/>
            </a:endParaRPr>
          </a:p>
        </p:txBody>
      </p:sp>
      <p:sp>
        <p:nvSpPr>
          <p:cNvPr id="617" name="Google Shape;617;p79"/>
          <p:cNvSpPr txBox="1"/>
          <p:nvPr/>
        </p:nvSpPr>
        <p:spPr>
          <a:xfrm>
            <a:off x="179512" y="191155"/>
            <a:ext cx="622644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(Unordered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0"/>
          <p:cNvSpPr txBox="1"/>
          <p:nvPr/>
        </p:nvSpPr>
        <p:spPr>
          <a:xfrm>
            <a:off x="25003" y="914400"/>
            <a:ext cx="9118997" cy="352396"/>
          </a:xfrm>
          <a:prstGeom prst="rect">
            <a:avLst/>
          </a:prstGeom>
          <a:solidFill>
            <a:srgbClr val="FABF8E"/>
          </a:solidFill>
          <a:ln>
            <a:noFill/>
          </a:ln>
        </p:spPr>
        <p:txBody>
          <a:bodyPr anchorCtr="0" anchor="t" bIns="0" lIns="0" spcFirstLastPara="1" rIns="0" wrap="square" tIns="74650">
            <a:spAutoFit/>
          </a:bodyPr>
          <a:lstStyle/>
          <a:p>
            <a:pPr indent="0" lvl="0" marL="8255" marR="0" rtl="0" algn="ctr">
              <a:lnSpc>
                <a:spcPct val="100000"/>
              </a:lnSpc>
              <a:spcBef>
                <a:spcPts val="0"/>
              </a:spcBef>
              <a:spcAft>
                <a:spcPts val="0"/>
              </a:spcAft>
              <a:buClr>
                <a:srgbClr val="000000"/>
              </a:buClr>
              <a:buSzPts val="1800"/>
              <a:buFont typeface="Arial"/>
              <a:buNone/>
            </a:pPr>
            <a:r>
              <a:rPr b="1" i="0" lang="en-IN" sz="1800" u="none" cap="none" strike="noStrike">
                <a:solidFill>
                  <a:srgbClr val="C00000"/>
                </a:solidFill>
                <a:latin typeface="Times New Roman"/>
                <a:ea typeface="Times New Roman"/>
                <a:cs typeface="Times New Roman"/>
                <a:sym typeface="Times New Roman"/>
              </a:rPr>
              <a:t>ORDERED LISTS</a:t>
            </a:r>
            <a:endParaRPr b="0" i="0" sz="1800" u="none" cap="none" strike="noStrike">
              <a:solidFill>
                <a:schemeClr val="dk1"/>
              </a:solidFill>
              <a:latin typeface="Times New Roman"/>
              <a:ea typeface="Times New Roman"/>
              <a:cs typeface="Times New Roman"/>
              <a:sym typeface="Times New Roman"/>
            </a:endParaRPr>
          </a:p>
        </p:txBody>
      </p:sp>
      <p:sp>
        <p:nvSpPr>
          <p:cNvPr id="623" name="Google Shape;623;p80"/>
          <p:cNvSpPr/>
          <p:nvPr/>
        </p:nvSpPr>
        <p:spPr>
          <a:xfrm>
            <a:off x="1422797" y="5551885"/>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624" name="Google Shape;624;p80"/>
          <p:cNvSpPr/>
          <p:nvPr/>
        </p:nvSpPr>
        <p:spPr>
          <a:xfrm>
            <a:off x="166687" y="2347913"/>
            <a:ext cx="4576763" cy="3241624"/>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8255"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Arial"/>
                <a:ea typeface="Arial"/>
                <a:cs typeface="Arial"/>
                <a:sym typeface="Arial"/>
              </a:rPr>
              <a:t>Example</a:t>
            </a:r>
            <a:endParaRPr b="0" i="0" sz="1275" u="none" cap="none" strike="noStrike">
              <a:solidFill>
                <a:schemeClr val="dk1"/>
              </a:solidFill>
              <a:latin typeface="Arial"/>
              <a:ea typeface="Arial"/>
              <a:cs typeface="Arial"/>
              <a:sym typeface="Arial"/>
            </a:endParaRPr>
          </a:p>
          <a:p>
            <a:pPr indent="0" lvl="0" marL="267970" marR="0" rtl="0" algn="l">
              <a:lnSpc>
                <a:spcPct val="100000"/>
              </a:lnSpc>
              <a:spcBef>
                <a:spcPts val="62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&lt;!DOCTYPE html&gt;</a:t>
            </a:r>
            <a:endParaRPr b="0" i="0" sz="1350" u="none" cap="none" strike="noStrike">
              <a:solidFill>
                <a:schemeClr val="dk1"/>
              </a:solidFill>
              <a:latin typeface="Times New Roman"/>
              <a:ea typeface="Times New Roman"/>
              <a:cs typeface="Times New Roman"/>
              <a:sym typeface="Times New Roman"/>
            </a:endParaRPr>
          </a:p>
          <a:p>
            <a:pPr indent="0" lvl="0" marL="267970"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&lt;html&gt;</a:t>
            </a:r>
            <a:endParaRPr b="0" i="0" sz="1350" u="none" cap="none" strike="noStrike">
              <a:solidFill>
                <a:schemeClr val="dk1"/>
              </a:solidFill>
              <a:latin typeface="Times New Roman"/>
              <a:ea typeface="Times New Roman"/>
              <a:cs typeface="Times New Roman"/>
              <a:sym typeface="Times New Roman"/>
            </a:endParaRPr>
          </a:p>
          <a:p>
            <a:pPr indent="0" lvl="0" marL="56705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&lt;head&gt;</a:t>
            </a:r>
            <a:endParaRPr b="0" i="0" sz="1350" u="none" cap="none" strike="noStrike">
              <a:solidFill>
                <a:schemeClr val="dk1"/>
              </a:solidFill>
              <a:latin typeface="Times New Roman"/>
              <a:ea typeface="Times New Roman"/>
              <a:cs typeface="Times New Roman"/>
              <a:sym typeface="Times New Roman"/>
            </a:endParaRPr>
          </a:p>
          <a:p>
            <a:pPr indent="0" lvl="0" marL="86423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&lt;title&gt;HTML Ordered List&lt;/title&gt;</a:t>
            </a:r>
            <a:endParaRPr b="0" i="0" sz="1350" u="none" cap="none" strike="noStrike">
              <a:solidFill>
                <a:schemeClr val="dk1"/>
              </a:solidFill>
              <a:latin typeface="Times New Roman"/>
              <a:ea typeface="Times New Roman"/>
              <a:cs typeface="Times New Roman"/>
              <a:sym typeface="Times New Roman"/>
            </a:endParaRPr>
          </a:p>
          <a:p>
            <a:pPr indent="0" lvl="0" marL="56705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&lt;/head&gt;</a:t>
            </a:r>
            <a:endParaRPr b="0" i="0" sz="1350" u="none" cap="none" strike="noStrike">
              <a:solidFill>
                <a:schemeClr val="dk1"/>
              </a:solidFill>
              <a:latin typeface="Times New Roman"/>
              <a:ea typeface="Times New Roman"/>
              <a:cs typeface="Times New Roman"/>
              <a:sym typeface="Times New Roman"/>
            </a:endParaRPr>
          </a:p>
          <a:p>
            <a:pPr indent="0" lvl="0" marL="56705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&lt;body&gt;</a:t>
            </a:r>
            <a:endParaRPr b="0" i="0" sz="1350" u="none" cap="none" strike="noStrike">
              <a:solidFill>
                <a:schemeClr val="dk1"/>
              </a:solidFill>
              <a:latin typeface="Times New Roman"/>
              <a:ea typeface="Times New Roman"/>
              <a:cs typeface="Times New Roman"/>
              <a:sym typeface="Times New Roman"/>
            </a:endParaRPr>
          </a:p>
          <a:p>
            <a:pPr indent="0" lvl="0" marL="864235" marR="0" rtl="0" algn="l">
              <a:lnSpc>
                <a:spcPct val="100000"/>
              </a:lnSpc>
              <a:spcBef>
                <a:spcPts val="0"/>
              </a:spcBef>
              <a:spcAft>
                <a:spcPts val="0"/>
              </a:spcAft>
              <a:buClr>
                <a:srgbClr val="000000"/>
              </a:buClr>
              <a:buSzPts val="1350"/>
              <a:buFont typeface="Arial"/>
              <a:buNone/>
            </a:pPr>
            <a:r>
              <a:rPr b="1" i="0" lang="en-IN" sz="1350" u="none" cap="none" strike="noStrike">
                <a:solidFill>
                  <a:schemeClr val="dk1"/>
                </a:solidFill>
                <a:latin typeface="Times New Roman"/>
                <a:ea typeface="Times New Roman"/>
                <a:cs typeface="Times New Roman"/>
                <a:sym typeface="Times New Roman"/>
              </a:rPr>
              <a:t>&lt;ol&gt;</a:t>
            </a:r>
            <a:endParaRPr b="1" i="0" sz="1350" u="none" cap="none" strike="noStrike">
              <a:solidFill>
                <a:schemeClr val="dk1"/>
              </a:solidFill>
              <a:latin typeface="Times New Roman"/>
              <a:ea typeface="Times New Roman"/>
              <a:cs typeface="Times New Roman"/>
              <a:sym typeface="Times New Roman"/>
            </a:endParaRPr>
          </a:p>
          <a:p>
            <a:pPr indent="0" lvl="0" marL="116141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&lt;li&gt;Beetroot&lt;/li&gt;</a:t>
            </a:r>
            <a:endParaRPr b="0" i="0" sz="1350" u="none" cap="none" strike="noStrike">
              <a:solidFill>
                <a:schemeClr val="dk1"/>
              </a:solidFill>
              <a:latin typeface="Times New Roman"/>
              <a:ea typeface="Times New Roman"/>
              <a:cs typeface="Times New Roman"/>
              <a:sym typeface="Times New Roman"/>
            </a:endParaRPr>
          </a:p>
          <a:p>
            <a:pPr indent="0" lvl="0" marL="116141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&lt;li&gt;Ginger&lt;/li&gt;</a:t>
            </a:r>
            <a:endParaRPr b="0" i="0" sz="1350" u="none" cap="none" strike="noStrike">
              <a:solidFill>
                <a:schemeClr val="dk1"/>
              </a:solidFill>
              <a:latin typeface="Times New Roman"/>
              <a:ea typeface="Times New Roman"/>
              <a:cs typeface="Times New Roman"/>
              <a:sym typeface="Times New Roman"/>
            </a:endParaRPr>
          </a:p>
          <a:p>
            <a:pPr indent="0" lvl="0" marL="116141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&lt;li&gt;Potato&lt;/li&gt;</a:t>
            </a:r>
            <a:endParaRPr b="0" i="0" sz="1350" u="none" cap="none" strike="noStrike">
              <a:solidFill>
                <a:schemeClr val="dk1"/>
              </a:solidFill>
              <a:latin typeface="Times New Roman"/>
              <a:ea typeface="Times New Roman"/>
              <a:cs typeface="Times New Roman"/>
              <a:sym typeface="Times New Roman"/>
            </a:endParaRPr>
          </a:p>
          <a:p>
            <a:pPr indent="0" lvl="0" marL="116141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&lt;li&gt;Radish&lt;/li&gt;</a:t>
            </a:r>
            <a:endParaRPr b="0" i="0" sz="1350" u="none" cap="none" strike="noStrike">
              <a:solidFill>
                <a:schemeClr val="dk1"/>
              </a:solidFill>
              <a:latin typeface="Times New Roman"/>
              <a:ea typeface="Times New Roman"/>
              <a:cs typeface="Times New Roman"/>
              <a:sym typeface="Times New Roman"/>
            </a:endParaRPr>
          </a:p>
          <a:p>
            <a:pPr indent="0" lvl="0" marL="86423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&lt;/ol&gt;</a:t>
            </a:r>
            <a:endParaRPr b="0" i="0" sz="1350" u="none" cap="none" strike="noStrike">
              <a:solidFill>
                <a:schemeClr val="dk1"/>
              </a:solidFill>
              <a:latin typeface="Times New Roman"/>
              <a:ea typeface="Times New Roman"/>
              <a:cs typeface="Times New Roman"/>
              <a:sym typeface="Times New Roman"/>
            </a:endParaRPr>
          </a:p>
          <a:p>
            <a:pPr indent="0" lvl="0" marL="567055" marR="0" rtl="0" algn="l">
              <a:lnSpc>
                <a:spcPct val="100000"/>
              </a:lnSpc>
              <a:spcBef>
                <a:spcPts val="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&lt;/body&gt;</a:t>
            </a:r>
            <a:endParaRPr b="0" i="0" sz="1350" u="none" cap="none" strike="noStrike">
              <a:solidFill>
                <a:schemeClr val="dk1"/>
              </a:solidFill>
              <a:latin typeface="Times New Roman"/>
              <a:ea typeface="Times New Roman"/>
              <a:cs typeface="Times New Roman"/>
              <a:sym typeface="Times New Roman"/>
            </a:endParaRPr>
          </a:p>
          <a:p>
            <a:pPr indent="0" lvl="0" marL="267970" marR="0" rtl="0" algn="l">
              <a:lnSpc>
                <a:spcPct val="100000"/>
              </a:lnSpc>
              <a:spcBef>
                <a:spcPts val="10"/>
              </a:spcBef>
              <a:spcAft>
                <a:spcPts val="0"/>
              </a:spcAft>
              <a:buClr>
                <a:srgbClr val="000000"/>
              </a:buClr>
              <a:buSzPts val="1350"/>
              <a:buFont typeface="Arial"/>
              <a:buNone/>
            </a:pPr>
            <a:r>
              <a:rPr b="0" i="0" lang="en-IN" sz="1350" u="none" cap="none" strike="noStrike">
                <a:solidFill>
                  <a:schemeClr val="dk1"/>
                </a:solidFill>
                <a:latin typeface="Times New Roman"/>
                <a:ea typeface="Times New Roman"/>
                <a:cs typeface="Times New Roman"/>
                <a:sym typeface="Times New Roman"/>
              </a:rPr>
              <a:t>&lt;/html&gt;</a:t>
            </a:r>
            <a:endParaRPr b="0" i="0" sz="1350" u="none" cap="none" strike="noStrike">
              <a:solidFill>
                <a:schemeClr val="dk1"/>
              </a:solidFill>
              <a:latin typeface="Times New Roman"/>
              <a:ea typeface="Times New Roman"/>
              <a:cs typeface="Times New Roman"/>
              <a:sym typeface="Times New Roman"/>
            </a:endParaRPr>
          </a:p>
        </p:txBody>
      </p:sp>
      <p:sp>
        <p:nvSpPr>
          <p:cNvPr id="625" name="Google Shape;625;p80"/>
          <p:cNvSpPr/>
          <p:nvPr/>
        </p:nvSpPr>
        <p:spPr>
          <a:xfrm>
            <a:off x="0" y="1293485"/>
            <a:ext cx="9094764" cy="958050"/>
          </a:xfrm>
          <a:prstGeom prst="rect">
            <a:avLst/>
          </a:prstGeom>
          <a:noFill/>
          <a:ln>
            <a:noFill/>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500"/>
              <a:buFont typeface="Arial"/>
              <a:buNone/>
            </a:pPr>
            <a:r>
              <a:rPr b="1" i="0" lang="en-IN" sz="1500" u="none" cap="none" strike="noStrike">
                <a:solidFill>
                  <a:srgbClr val="C00000"/>
                </a:solidFill>
                <a:latin typeface="Times New Roman"/>
                <a:ea typeface="Times New Roman"/>
                <a:cs typeface="Times New Roman"/>
                <a:sym typeface="Times New Roman"/>
              </a:rPr>
              <a:t>Ordered Lists:- </a:t>
            </a:r>
            <a:endParaRPr b="1" i="0" sz="1500" u="none" cap="none" strike="noStrike">
              <a:solidFill>
                <a:srgbClr val="C00000"/>
              </a:solidFill>
              <a:latin typeface="Times New Roman"/>
              <a:ea typeface="Times New Roman"/>
              <a:cs typeface="Times New Roman"/>
              <a:sym typeface="Times New Roman"/>
            </a:endParaRPr>
          </a:p>
          <a:p>
            <a:pPr indent="-214630" lvl="0" marL="221615" marR="0" rtl="0" algn="l">
              <a:lnSpc>
                <a:spcPct val="107000"/>
              </a:lnSpc>
              <a:spcBef>
                <a:spcPts val="0"/>
              </a:spcBef>
              <a:spcAft>
                <a:spcPts val="0"/>
              </a:spcAft>
              <a:buClr>
                <a:schemeClr val="dk1"/>
              </a:buClr>
              <a:buSzPts val="1350"/>
              <a:buFont typeface="Noto Sans Symbols"/>
              <a:buChar char="▪"/>
            </a:pPr>
            <a:r>
              <a:rPr b="0" i="0" lang="en-IN" sz="1350" u="none" cap="none" strike="noStrike">
                <a:solidFill>
                  <a:schemeClr val="dk1"/>
                </a:solidFill>
                <a:latin typeface="Verdana"/>
                <a:ea typeface="Verdana"/>
                <a:cs typeface="Verdana"/>
                <a:sym typeface="Verdana"/>
              </a:rPr>
              <a:t>Items are </a:t>
            </a:r>
            <a:r>
              <a:rPr b="1" i="0" lang="en-IN" sz="1350" u="none" cap="none" strike="noStrike">
                <a:solidFill>
                  <a:schemeClr val="dk1"/>
                </a:solidFill>
                <a:latin typeface="Verdana"/>
                <a:ea typeface="Verdana"/>
                <a:cs typeface="Verdana"/>
                <a:sym typeface="Verdana"/>
              </a:rPr>
              <a:t>numbered</a:t>
            </a:r>
            <a:r>
              <a:rPr b="0" i="0" lang="en-IN" sz="1350" u="none" cap="none" strike="noStrike">
                <a:solidFill>
                  <a:schemeClr val="dk1"/>
                </a:solidFill>
                <a:latin typeface="Verdana"/>
                <a:ea typeface="Verdana"/>
                <a:cs typeface="Verdana"/>
                <a:sym typeface="Verdana"/>
              </a:rPr>
              <a:t> list instead of bulleted, This list is created  by using </a:t>
            </a:r>
            <a:r>
              <a:rPr b="1" i="0" lang="en-IN" sz="1350" u="none" cap="none" strike="noStrike">
                <a:solidFill>
                  <a:schemeClr val="dk1"/>
                </a:solidFill>
                <a:highlight>
                  <a:srgbClr val="FFFF00"/>
                </a:highlight>
                <a:latin typeface="Arial"/>
                <a:ea typeface="Arial"/>
                <a:cs typeface="Arial"/>
                <a:sym typeface="Arial"/>
              </a:rPr>
              <a:t>&lt;ol&gt; </a:t>
            </a:r>
            <a:r>
              <a:rPr b="0" i="0" lang="en-IN" sz="1350" u="none" cap="none" strike="noStrike">
                <a:solidFill>
                  <a:schemeClr val="dk1"/>
                </a:solidFill>
                <a:latin typeface="Verdana"/>
                <a:ea typeface="Verdana"/>
                <a:cs typeface="Verdana"/>
                <a:sym typeface="Verdana"/>
              </a:rPr>
              <a:t>tag.</a:t>
            </a:r>
            <a:endParaRPr b="0" i="0" sz="1350" u="none" cap="none" strike="noStrike">
              <a:solidFill>
                <a:schemeClr val="dk1"/>
              </a:solidFill>
              <a:latin typeface="Verdana"/>
              <a:ea typeface="Verdana"/>
              <a:cs typeface="Verdana"/>
              <a:sym typeface="Verdana"/>
            </a:endParaRPr>
          </a:p>
          <a:p>
            <a:pPr indent="-214630" lvl="0" marL="221615" marR="0" rtl="0" algn="l">
              <a:lnSpc>
                <a:spcPct val="107000"/>
              </a:lnSpc>
              <a:spcBef>
                <a:spcPts val="0"/>
              </a:spcBef>
              <a:spcAft>
                <a:spcPts val="0"/>
              </a:spcAft>
              <a:buClr>
                <a:schemeClr val="dk1"/>
              </a:buClr>
              <a:buSzPts val="1350"/>
              <a:buFont typeface="Noto Sans Symbols"/>
              <a:buChar char="▪"/>
            </a:pPr>
            <a:r>
              <a:rPr b="0" i="0" lang="en-IN" sz="1350" u="none" cap="none" strike="noStrike">
                <a:solidFill>
                  <a:schemeClr val="dk1"/>
                </a:solidFill>
                <a:latin typeface="Verdana"/>
                <a:ea typeface="Verdana"/>
                <a:cs typeface="Verdana"/>
                <a:sym typeface="Verdana"/>
              </a:rPr>
              <a:t>The </a:t>
            </a:r>
            <a:r>
              <a:rPr b="1" i="0" lang="en-IN" sz="1350" u="none" cap="none" strike="noStrike">
                <a:solidFill>
                  <a:schemeClr val="dk1"/>
                </a:solidFill>
                <a:highlight>
                  <a:srgbClr val="FFFF00"/>
                </a:highlight>
                <a:latin typeface="Verdana"/>
                <a:ea typeface="Verdana"/>
                <a:cs typeface="Verdana"/>
                <a:sym typeface="Verdana"/>
              </a:rPr>
              <a:t>numbering starts at one </a:t>
            </a:r>
            <a:r>
              <a:rPr b="0" i="0" lang="en-IN" sz="1350" u="none" cap="none" strike="noStrike">
                <a:solidFill>
                  <a:schemeClr val="dk1"/>
                </a:solidFill>
                <a:latin typeface="Verdana"/>
                <a:ea typeface="Verdana"/>
                <a:cs typeface="Verdana"/>
                <a:sym typeface="Verdana"/>
              </a:rPr>
              <a:t>and is incremented by one for each successive ordered list element tagged with &lt;li&gt;.</a:t>
            </a:r>
            <a:endParaRPr b="0" i="0" sz="1500" u="none" cap="none" strike="noStrike">
              <a:solidFill>
                <a:schemeClr val="dk1"/>
              </a:solidFill>
              <a:latin typeface="Times New Roman"/>
              <a:ea typeface="Times New Roman"/>
              <a:cs typeface="Times New Roman"/>
              <a:sym typeface="Times New Roman"/>
            </a:endParaRPr>
          </a:p>
        </p:txBody>
      </p:sp>
      <p:pic>
        <p:nvPicPr>
          <p:cNvPr id="626" name="Google Shape;626;p80"/>
          <p:cNvPicPr preferRelativeResize="0"/>
          <p:nvPr/>
        </p:nvPicPr>
        <p:blipFill rotWithShape="1">
          <a:blip r:embed="rId3">
            <a:alphaModFix/>
          </a:blip>
          <a:srcRect b="0" l="0" r="0" t="0"/>
          <a:stretch/>
        </p:blipFill>
        <p:spPr>
          <a:xfrm>
            <a:off x="5372100" y="2359819"/>
            <a:ext cx="1675210" cy="1346597"/>
          </a:xfrm>
          <a:prstGeom prst="rect">
            <a:avLst/>
          </a:prstGeom>
          <a:noFill/>
          <a:ln>
            <a:noFill/>
          </a:ln>
        </p:spPr>
      </p:pic>
      <p:sp>
        <p:nvSpPr>
          <p:cNvPr id="627" name="Google Shape;627;p80"/>
          <p:cNvSpPr txBox="1"/>
          <p:nvPr/>
        </p:nvSpPr>
        <p:spPr>
          <a:xfrm>
            <a:off x="179512" y="191155"/>
            <a:ext cx="633927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(Ordered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81"/>
          <p:cNvSpPr txBox="1"/>
          <p:nvPr/>
        </p:nvSpPr>
        <p:spPr>
          <a:xfrm>
            <a:off x="-26194" y="875110"/>
            <a:ext cx="8801100" cy="398563"/>
          </a:xfrm>
          <a:prstGeom prst="rect">
            <a:avLst/>
          </a:prstGeom>
          <a:noFill/>
          <a:ln>
            <a:noFill/>
          </a:ln>
        </p:spPr>
        <p:txBody>
          <a:bodyPr anchorCtr="0" anchor="t" bIns="0" lIns="0" spcFirstLastPara="1" rIns="0" wrap="square" tIns="74650">
            <a:spAutoFit/>
          </a:bodyPr>
          <a:lstStyle/>
          <a:p>
            <a:pPr indent="0" lvl="0" marL="8255" marR="0" rtl="0" algn="l">
              <a:lnSpc>
                <a:spcPct val="100000"/>
              </a:lnSpc>
              <a:spcBef>
                <a:spcPts val="0"/>
              </a:spcBef>
              <a:spcAft>
                <a:spcPts val="0"/>
              </a:spcAft>
              <a:buClr>
                <a:srgbClr val="000000"/>
              </a:buClr>
              <a:buSzPts val="750"/>
              <a:buFont typeface="Arial"/>
              <a:buNone/>
            </a:pPr>
            <a:r>
              <a:rPr b="1" i="0" lang="en-IN" sz="750" u="none" cap="none" strike="noStrike">
                <a:solidFill>
                  <a:schemeClr val="dk1"/>
                </a:solidFill>
                <a:latin typeface="Times New Roman"/>
                <a:ea typeface="Times New Roman"/>
                <a:cs typeface="Times New Roman"/>
                <a:sym typeface="Times New Roman"/>
              </a:rPr>
              <a:t>	</a:t>
            </a:r>
            <a:r>
              <a:rPr b="1" i="0" lang="en-IN" sz="1350" u="none" cap="none" strike="noStrike">
                <a:solidFill>
                  <a:srgbClr val="C00000"/>
                </a:solidFill>
                <a:latin typeface="Times New Roman"/>
                <a:ea typeface="Times New Roman"/>
                <a:cs typeface="Times New Roman"/>
                <a:sym typeface="Times New Roman"/>
              </a:rPr>
              <a:t> ORDERED LISTS WITH TYPE ATTRIBURE</a:t>
            </a:r>
            <a:endParaRPr b="0" i="0" sz="135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20"/>
              </a:spcBef>
              <a:spcAft>
                <a:spcPts val="0"/>
              </a:spcAft>
              <a:buClr>
                <a:srgbClr val="000000"/>
              </a:buClr>
              <a:buSzPts val="750"/>
              <a:buFont typeface="Arial"/>
              <a:buNone/>
            </a:pPr>
            <a:r>
              <a:t/>
            </a:r>
            <a:endParaRPr b="0" i="0" sz="750" u="none" cap="none" strike="noStrike">
              <a:solidFill>
                <a:schemeClr val="dk1"/>
              </a:solidFill>
              <a:latin typeface="Times New Roman"/>
              <a:ea typeface="Times New Roman"/>
              <a:cs typeface="Times New Roman"/>
              <a:sym typeface="Times New Roman"/>
            </a:endParaRPr>
          </a:p>
        </p:txBody>
      </p:sp>
      <p:sp>
        <p:nvSpPr>
          <p:cNvPr id="633" name="Google Shape;633;p81"/>
          <p:cNvSpPr/>
          <p:nvPr/>
        </p:nvSpPr>
        <p:spPr>
          <a:xfrm>
            <a:off x="1446610" y="859631"/>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cxnSp>
        <p:nvCxnSpPr>
          <p:cNvPr id="634" name="Google Shape;634;p81"/>
          <p:cNvCxnSpPr/>
          <p:nvPr/>
        </p:nvCxnSpPr>
        <p:spPr>
          <a:xfrm>
            <a:off x="1446610" y="1257300"/>
            <a:ext cx="6299597" cy="0"/>
          </a:xfrm>
          <a:prstGeom prst="straightConnector1">
            <a:avLst/>
          </a:prstGeom>
          <a:noFill/>
          <a:ln cap="flat" cmpd="sng" w="9525">
            <a:solidFill>
              <a:schemeClr val="dk1"/>
            </a:solidFill>
            <a:prstDash val="solid"/>
            <a:round/>
            <a:headEnd len="sm" w="sm" type="none"/>
            <a:tailEnd len="sm" w="sm" type="none"/>
          </a:ln>
        </p:spPr>
      </p:cxnSp>
      <p:sp>
        <p:nvSpPr>
          <p:cNvPr id="635" name="Google Shape;635;p81"/>
          <p:cNvSpPr/>
          <p:nvPr/>
        </p:nvSpPr>
        <p:spPr>
          <a:xfrm>
            <a:off x="338138" y="3600451"/>
            <a:ext cx="3429000" cy="2218267"/>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&lt;html&gt; </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&lt;head&gt; &lt;title&gt;HTML Ordered List&lt;/title&gt; &lt;/head&gt; &lt;body&gt;</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&lt;ol type = "1"&gt; </a:t>
            </a:r>
            <a:endParaRPr b="1"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&lt;li&gt;Beetroot&lt;/li&gt;</a:t>
            </a:r>
            <a:endParaRPr b="1"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&lt;li&gt;Ginger&lt;/li&gt;</a:t>
            </a:r>
            <a:endParaRPr b="1"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&lt;li&gt;Potato&lt;/li&gt;</a:t>
            </a:r>
            <a:endParaRPr b="1"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&lt;li&gt;Radish&lt;/li&gt;</a:t>
            </a:r>
            <a:endParaRPr b="1"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1" i="0" lang="en-IN" sz="1275" u="none" cap="none" strike="noStrike">
                <a:solidFill>
                  <a:schemeClr val="dk1"/>
                </a:solidFill>
                <a:latin typeface="Calibri"/>
                <a:ea typeface="Calibri"/>
                <a:cs typeface="Calibri"/>
                <a:sym typeface="Calibri"/>
              </a:rPr>
              <a:t> &lt;/ol&gt;</a:t>
            </a:r>
            <a:endParaRPr b="1"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&lt;/body&gt;</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&lt;/html&gt;</a:t>
            </a:r>
            <a:endParaRPr b="0" i="0" sz="1350" u="none" cap="none" strike="noStrike">
              <a:solidFill>
                <a:schemeClr val="dk1"/>
              </a:solidFill>
              <a:latin typeface="Times New Roman"/>
              <a:ea typeface="Times New Roman"/>
              <a:cs typeface="Times New Roman"/>
              <a:sym typeface="Times New Roman"/>
            </a:endParaRPr>
          </a:p>
        </p:txBody>
      </p:sp>
      <p:sp>
        <p:nvSpPr>
          <p:cNvPr id="636" name="Google Shape;636;p81"/>
          <p:cNvSpPr/>
          <p:nvPr/>
        </p:nvSpPr>
        <p:spPr>
          <a:xfrm>
            <a:off x="117872" y="1450181"/>
            <a:ext cx="8972550" cy="1999041"/>
          </a:xfrm>
          <a:prstGeom prst="rect">
            <a:avLst/>
          </a:prstGeom>
          <a:noFill/>
          <a:ln>
            <a:noFill/>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350"/>
              <a:buFont typeface="Arial"/>
              <a:buNone/>
            </a:pPr>
            <a:r>
              <a:rPr b="1" i="0" lang="en-IN" sz="1350" u="none" cap="none" strike="noStrike">
                <a:solidFill>
                  <a:srgbClr val="C00000"/>
                </a:solidFill>
                <a:latin typeface="Times New Roman"/>
                <a:ea typeface="Times New Roman"/>
                <a:cs typeface="Times New Roman"/>
                <a:sym typeface="Times New Roman"/>
              </a:rPr>
              <a:t>The type Attribute:</a:t>
            </a:r>
            <a:endParaRPr b="1" i="0" sz="1350" u="none" cap="none" strike="noStrike">
              <a:solidFill>
                <a:srgbClr val="C00000"/>
              </a:solidFill>
              <a:latin typeface="Times New Roman"/>
              <a:ea typeface="Times New Roman"/>
              <a:cs typeface="Times New Roman"/>
              <a:sym typeface="Times New Roman"/>
            </a:endParaRPr>
          </a:p>
          <a:p>
            <a:pPr indent="-257175" lvl="0" marL="264160" marR="0" rtl="0" algn="l">
              <a:lnSpc>
                <a:spcPct val="107000"/>
              </a:lnSpc>
              <a:spcBef>
                <a:spcPts val="0"/>
              </a:spcBef>
              <a:spcAft>
                <a:spcPts val="0"/>
              </a:spcAft>
              <a:buClr>
                <a:schemeClr val="dk1"/>
              </a:buClr>
              <a:buSzPts val="1500"/>
              <a:buFont typeface="Noto Sans Symbols"/>
              <a:buChar char="▪"/>
            </a:pPr>
            <a:r>
              <a:rPr b="0" i="0" lang="en-IN" sz="1500" u="none" cap="none" strike="noStrike">
                <a:solidFill>
                  <a:schemeClr val="dk1"/>
                </a:solidFill>
                <a:latin typeface="Calibri"/>
                <a:ea typeface="Calibri"/>
                <a:cs typeface="Calibri"/>
                <a:sym typeface="Calibri"/>
              </a:rPr>
              <a:t>we can use </a:t>
            </a:r>
            <a:r>
              <a:rPr b="1" i="0" lang="en-IN" sz="1500" u="none" cap="none" strike="noStrike">
                <a:solidFill>
                  <a:schemeClr val="dk1"/>
                </a:solidFill>
                <a:latin typeface="Calibri"/>
                <a:ea typeface="Calibri"/>
                <a:cs typeface="Calibri"/>
                <a:sym typeface="Calibri"/>
              </a:rPr>
              <a:t>type</a:t>
            </a:r>
            <a:r>
              <a:rPr b="0" i="0" lang="en-IN" sz="1500" u="none" cap="none" strike="noStrike">
                <a:solidFill>
                  <a:schemeClr val="dk1"/>
                </a:solidFill>
                <a:latin typeface="Calibri"/>
                <a:ea typeface="Calibri"/>
                <a:cs typeface="Calibri"/>
                <a:sym typeface="Calibri"/>
              </a:rPr>
              <a:t> attribute for &lt;ol&gt; tag to specify the type of numbering we like. By default, it is a number. Following are the possible options.</a:t>
            </a:r>
            <a:endParaRPr b="0"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"1"&gt; - Default-Case Numerals.</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"I"&gt; - Upper-Case Numerals.</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"i"&gt; - Lower-Case Numerals. </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"A"&gt;  - Upper-Case Letters.</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"a"&gt;  - Lower-Case Letters.</a:t>
            </a:r>
            <a:endParaRPr b="1" i="0" sz="1500" u="none" cap="none" strike="noStrike">
              <a:solidFill>
                <a:srgbClr val="C00000"/>
              </a:solidFill>
              <a:latin typeface="Times New Roman"/>
              <a:ea typeface="Times New Roman"/>
              <a:cs typeface="Times New Roman"/>
              <a:sym typeface="Times New Roman"/>
            </a:endParaRPr>
          </a:p>
        </p:txBody>
      </p:sp>
      <p:pic>
        <p:nvPicPr>
          <p:cNvPr id="637" name="Google Shape;637;p81"/>
          <p:cNvPicPr preferRelativeResize="0"/>
          <p:nvPr/>
        </p:nvPicPr>
        <p:blipFill rotWithShape="1">
          <a:blip r:embed="rId3">
            <a:alphaModFix/>
          </a:blip>
          <a:srcRect b="0" l="0" r="0" t="0"/>
          <a:stretch/>
        </p:blipFill>
        <p:spPr>
          <a:xfrm>
            <a:off x="4400550" y="3792141"/>
            <a:ext cx="1675210" cy="1347788"/>
          </a:xfrm>
          <a:prstGeom prst="rect">
            <a:avLst/>
          </a:prstGeom>
          <a:noFill/>
          <a:ln>
            <a:noFill/>
          </a:ln>
        </p:spPr>
      </p:pic>
      <p:sp>
        <p:nvSpPr>
          <p:cNvPr id="638" name="Google Shape;638;p81"/>
          <p:cNvSpPr txBox="1"/>
          <p:nvPr/>
        </p:nvSpPr>
        <p:spPr>
          <a:xfrm>
            <a:off x="145752" y="191155"/>
            <a:ext cx="6432029" cy="52318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(Ordered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82"/>
          <p:cNvSpPr txBox="1"/>
          <p:nvPr/>
        </p:nvSpPr>
        <p:spPr>
          <a:xfrm>
            <a:off x="0" y="957263"/>
            <a:ext cx="9144000" cy="490896"/>
          </a:xfrm>
          <a:prstGeom prst="rect">
            <a:avLst/>
          </a:prstGeom>
          <a:noFill/>
          <a:ln>
            <a:noFill/>
          </a:ln>
        </p:spPr>
        <p:txBody>
          <a:bodyPr anchorCtr="0" anchor="t" bIns="0" lIns="0" spcFirstLastPara="1" rIns="0" wrap="square" tIns="74650">
            <a:spAutoFit/>
          </a:bodyPr>
          <a:lstStyle/>
          <a:p>
            <a:pPr indent="0" lvl="0" marL="8255" marR="0" rtl="0" algn="l">
              <a:lnSpc>
                <a:spcPct val="100000"/>
              </a:lnSpc>
              <a:spcBef>
                <a:spcPts val="0"/>
              </a:spcBef>
              <a:spcAft>
                <a:spcPts val="0"/>
              </a:spcAft>
              <a:buClr>
                <a:srgbClr val="000000"/>
              </a:buClr>
              <a:buSzPts val="1200"/>
              <a:buFont typeface="Arial"/>
              <a:buNone/>
            </a:pPr>
            <a:r>
              <a:rPr b="1" i="0" lang="en-IN" sz="1200" u="none" cap="none" strike="noStrike">
                <a:solidFill>
                  <a:schemeClr val="dk1"/>
                </a:solidFill>
                <a:latin typeface="Times New Roman"/>
                <a:ea typeface="Times New Roman"/>
                <a:cs typeface="Times New Roman"/>
                <a:sym typeface="Times New Roman"/>
              </a:rPr>
              <a:t>	</a:t>
            </a:r>
            <a:r>
              <a:rPr b="1" i="0" lang="en-IN" sz="1500" u="none" cap="none" strike="noStrike">
                <a:solidFill>
                  <a:srgbClr val="C00000"/>
                </a:solidFill>
                <a:latin typeface="Times New Roman"/>
                <a:ea typeface="Times New Roman"/>
                <a:cs typeface="Times New Roman"/>
                <a:sym typeface="Times New Roman"/>
              </a:rPr>
              <a:t> ORDERED LISTS WITH “START” ATTRIBURE</a:t>
            </a:r>
            <a:endParaRPr b="0" i="0" sz="15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2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p:txBody>
      </p:sp>
      <p:sp>
        <p:nvSpPr>
          <p:cNvPr id="644" name="Google Shape;644;p82"/>
          <p:cNvSpPr/>
          <p:nvPr/>
        </p:nvSpPr>
        <p:spPr>
          <a:xfrm>
            <a:off x="1422797" y="914400"/>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sp>
        <p:nvSpPr>
          <p:cNvPr id="645" name="Google Shape;645;p82"/>
          <p:cNvSpPr/>
          <p:nvPr/>
        </p:nvSpPr>
        <p:spPr>
          <a:xfrm>
            <a:off x="1422797" y="5551885"/>
            <a:ext cx="6313884" cy="0"/>
          </a:xfrm>
          <a:custGeom>
            <a:rect b="b" l="l" r="r" t="t"/>
            <a:pathLst>
              <a:path extrusionOk="0" h="1" w="7156450">
                <a:moveTo>
                  <a:pt x="0" y="0"/>
                </a:moveTo>
                <a:lnTo>
                  <a:pt x="7156450" y="0"/>
                </a:lnTo>
              </a:path>
            </a:pathLst>
          </a:custGeom>
          <a:noFill/>
          <a:ln cap="flat" cmpd="sng" w="12175">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50"/>
              <a:buFont typeface="Arial"/>
              <a:buNone/>
            </a:pPr>
            <a:r>
              <a:t/>
            </a:r>
            <a:endParaRPr b="0" i="0" sz="1350" u="none" cap="none" strike="noStrike">
              <a:solidFill>
                <a:schemeClr val="dk1"/>
              </a:solidFill>
              <a:latin typeface="Calibri"/>
              <a:ea typeface="Calibri"/>
              <a:cs typeface="Calibri"/>
              <a:sym typeface="Calibri"/>
            </a:endParaRPr>
          </a:p>
        </p:txBody>
      </p:sp>
      <p:cxnSp>
        <p:nvCxnSpPr>
          <p:cNvPr id="646" name="Google Shape;646;p82"/>
          <p:cNvCxnSpPr/>
          <p:nvPr/>
        </p:nvCxnSpPr>
        <p:spPr>
          <a:xfrm>
            <a:off x="1446610" y="1362075"/>
            <a:ext cx="6299597" cy="0"/>
          </a:xfrm>
          <a:prstGeom prst="straightConnector1">
            <a:avLst/>
          </a:prstGeom>
          <a:noFill/>
          <a:ln cap="flat" cmpd="sng" w="9525">
            <a:solidFill>
              <a:schemeClr val="dk1"/>
            </a:solidFill>
            <a:prstDash val="solid"/>
            <a:round/>
            <a:headEnd len="sm" w="sm" type="none"/>
            <a:tailEnd len="sm" w="sm" type="none"/>
          </a:ln>
        </p:spPr>
      </p:cxnSp>
      <p:sp>
        <p:nvSpPr>
          <p:cNvPr id="647" name="Google Shape;647;p82"/>
          <p:cNvSpPr/>
          <p:nvPr/>
        </p:nvSpPr>
        <p:spPr>
          <a:xfrm>
            <a:off x="5151835" y="2115742"/>
            <a:ext cx="3429000" cy="2218267"/>
          </a:xfrm>
          <a:prstGeom prst="rect">
            <a:avLst/>
          </a:prstGeom>
          <a:solidFill>
            <a:srgbClr val="F2DADA"/>
          </a:solidFill>
          <a:ln cap="flat" cmpd="sng" w="9525">
            <a:solidFill>
              <a:schemeClr val="accent1"/>
            </a:solidFill>
            <a:prstDash val="solid"/>
            <a:round/>
            <a:headEnd len="sm" w="sm" type="none"/>
            <a:tailEnd len="sm" w="sm" type="none"/>
          </a:ln>
        </p:spPr>
        <p:txBody>
          <a:bodyPr anchorCtr="0" anchor="t" bIns="29700" lIns="59400" spcFirstLastPara="1" rIns="59400" wrap="square" tIns="29700">
            <a:spAutoFit/>
          </a:bodyPr>
          <a:lstStyle/>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&lt;html&gt;</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&lt;head&gt; &lt;title&gt;HTML Ordered List&lt;/title&gt; &lt;/head&gt;</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&lt;body&gt; </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&lt;ol type = "i" start = "4"&gt; </a:t>
            </a:r>
            <a:endParaRPr b="0"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&lt;li&gt;Beetroot&lt;/li&gt; </a:t>
            </a:r>
            <a:endParaRPr b="0"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&lt;li&gt;Ginger&lt;/li&gt;</a:t>
            </a:r>
            <a:endParaRPr b="0"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&lt;li&gt;Potato&lt;/li&gt;</a:t>
            </a:r>
            <a:endParaRPr b="0" i="0" sz="1275" u="none" cap="none" strike="noStrike">
              <a:solidFill>
                <a:schemeClr val="dk1"/>
              </a:solidFill>
              <a:latin typeface="Calibri"/>
              <a:ea typeface="Calibri"/>
              <a:cs typeface="Calibri"/>
              <a:sym typeface="Calibri"/>
            </a:endParaRPr>
          </a:p>
          <a:p>
            <a:pPr indent="0" lvl="1" marL="45720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&lt;li&gt;Radish&lt;/li&gt;</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 &lt;/ol&gt; </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&lt;/body&gt; </a:t>
            </a:r>
            <a:endParaRPr b="0" i="0" sz="1275"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75"/>
              <a:buFont typeface="Arial"/>
              <a:buNone/>
            </a:pPr>
            <a:r>
              <a:rPr b="0" i="0" lang="en-IN" sz="1275" u="none" cap="none" strike="noStrike">
                <a:solidFill>
                  <a:schemeClr val="dk1"/>
                </a:solidFill>
                <a:latin typeface="Calibri"/>
                <a:ea typeface="Calibri"/>
                <a:cs typeface="Calibri"/>
                <a:sym typeface="Calibri"/>
              </a:rPr>
              <a:t>&lt;/html&gt;</a:t>
            </a:r>
            <a:endParaRPr b="0" i="0" sz="1350" u="none" cap="none" strike="noStrike">
              <a:solidFill>
                <a:schemeClr val="dk1"/>
              </a:solidFill>
              <a:latin typeface="Times New Roman"/>
              <a:ea typeface="Times New Roman"/>
              <a:cs typeface="Times New Roman"/>
              <a:sym typeface="Times New Roman"/>
            </a:endParaRPr>
          </a:p>
        </p:txBody>
      </p:sp>
      <p:sp>
        <p:nvSpPr>
          <p:cNvPr id="648" name="Google Shape;648;p82"/>
          <p:cNvSpPr/>
          <p:nvPr/>
        </p:nvSpPr>
        <p:spPr>
          <a:xfrm>
            <a:off x="0" y="1412082"/>
            <a:ext cx="9144000" cy="2096247"/>
          </a:xfrm>
          <a:prstGeom prst="rect">
            <a:avLst/>
          </a:prstGeom>
          <a:noFill/>
          <a:ln>
            <a:noFill/>
          </a:ln>
        </p:spPr>
        <p:txBody>
          <a:bodyPr anchorCtr="0" anchor="t" bIns="29700" lIns="59400" spcFirstLastPara="1" rIns="59400" wrap="square" tIns="29700">
            <a:spAutoFit/>
          </a:bodyPr>
          <a:lstStyle/>
          <a:p>
            <a:pPr indent="0" lvl="0" marL="9525" marR="0" rtl="0" algn="l">
              <a:lnSpc>
                <a:spcPct val="107000"/>
              </a:lnSpc>
              <a:spcBef>
                <a:spcPts val="0"/>
              </a:spcBef>
              <a:spcAft>
                <a:spcPts val="0"/>
              </a:spcAft>
              <a:buClr>
                <a:srgbClr val="C00000"/>
              </a:buClr>
              <a:buSzPts val="1275"/>
              <a:buFont typeface="Arial"/>
              <a:buNone/>
            </a:pPr>
            <a:r>
              <a:rPr b="1" i="0" lang="en-IN" sz="1275" u="none" cap="none" strike="noStrike">
                <a:solidFill>
                  <a:srgbClr val="C00000"/>
                </a:solidFill>
                <a:latin typeface="Times New Roman"/>
                <a:ea typeface="Times New Roman"/>
                <a:cs typeface="Times New Roman"/>
                <a:sym typeface="Times New Roman"/>
              </a:rPr>
              <a:t>The start Attribute</a:t>
            </a:r>
            <a:endParaRPr b="1" i="0" sz="1275" u="none" cap="none" strike="noStrike">
              <a:solidFill>
                <a:srgbClr val="C00000"/>
              </a:solidFill>
              <a:latin typeface="Times New Roman"/>
              <a:ea typeface="Times New Roman"/>
              <a:cs typeface="Times New Roman"/>
              <a:sym typeface="Times New Roman"/>
            </a:endParaRPr>
          </a:p>
          <a:p>
            <a:pPr indent="0" lvl="0" marL="9525" marR="0" rtl="0" algn="l">
              <a:lnSpc>
                <a:spcPct val="100000"/>
              </a:lnSpc>
              <a:spcBef>
                <a:spcPts val="0"/>
              </a:spcBef>
              <a:spcAft>
                <a:spcPts val="0"/>
              </a:spcAft>
              <a:buClr>
                <a:schemeClr val="dk1"/>
              </a:buClr>
              <a:buSzPts val="1275"/>
              <a:buFont typeface="Arial"/>
              <a:buNone/>
            </a:pPr>
            <a:r>
              <a:rPr b="0" i="0" lang="en-IN" sz="1275" u="none" cap="none" strike="noStrike">
                <a:solidFill>
                  <a:schemeClr val="dk1"/>
                </a:solidFill>
                <a:latin typeface="Calibri"/>
                <a:ea typeface="Calibri"/>
                <a:cs typeface="Calibri"/>
                <a:sym typeface="Calibri"/>
              </a:rPr>
              <a:t>we can use </a:t>
            </a:r>
            <a:r>
              <a:rPr b="1" i="0" lang="en-IN" sz="1275" u="none" cap="none" strike="noStrike">
                <a:solidFill>
                  <a:schemeClr val="dk1"/>
                </a:solidFill>
                <a:latin typeface="Calibri"/>
                <a:ea typeface="Calibri"/>
                <a:cs typeface="Calibri"/>
                <a:sym typeface="Calibri"/>
              </a:rPr>
              <a:t>start</a:t>
            </a:r>
            <a:r>
              <a:rPr b="0" i="0" lang="en-IN" sz="1275" u="none" cap="none" strike="noStrike">
                <a:solidFill>
                  <a:schemeClr val="dk1"/>
                </a:solidFill>
                <a:latin typeface="Calibri"/>
                <a:ea typeface="Calibri"/>
                <a:cs typeface="Calibri"/>
                <a:sym typeface="Calibri"/>
              </a:rPr>
              <a:t> attribute for &lt;ol&gt; tag to specify the starting point of numbering we need. Following are the possible options −	</a:t>
            </a:r>
            <a:endParaRPr b="0" i="0" sz="1275" u="none" cap="none" strike="noStrike">
              <a:solidFill>
                <a:schemeClr val="dk1"/>
              </a:solidFill>
              <a:latin typeface="Calibri"/>
              <a:ea typeface="Calibri"/>
              <a:cs typeface="Calibri"/>
              <a:sym typeface="Calibri"/>
            </a:endParaRPr>
          </a:p>
          <a:p>
            <a:pPr indent="0" lvl="0" marL="9525" marR="0" rtl="0" algn="l">
              <a:lnSpc>
                <a:spcPct val="107000"/>
              </a:lnSpc>
              <a:spcBef>
                <a:spcPts val="0"/>
              </a:spcBef>
              <a:spcAft>
                <a:spcPts val="0"/>
              </a:spcAft>
              <a:buClr>
                <a:schemeClr val="dk1"/>
              </a:buClr>
              <a:buSzPts val="1275"/>
              <a:buFont typeface="Arial"/>
              <a:buNone/>
            </a:pPr>
            <a:r>
              <a:t/>
            </a:r>
            <a:endParaRPr b="0" i="0" sz="1275"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&lt;ol type = "1" start = "4"&gt; - Numerals starts with 4. </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&lt;ol type = "I" start = "4"&gt; - Numerals starts with IV. </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&lt;ol type = "i" start = "4"&gt; - Numerals starts with iv.</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 &lt;ol type = "a" start = "4"&gt; - Letters starts with d. </a:t>
            </a:r>
            <a:endParaRPr b="1" i="0" sz="1500" u="none" cap="none" strike="noStrike">
              <a:solidFill>
                <a:schemeClr val="dk1"/>
              </a:solidFill>
              <a:latin typeface="Calibri"/>
              <a:ea typeface="Calibri"/>
              <a:cs typeface="Calibri"/>
              <a:sym typeface="Calibri"/>
            </a:endParaRPr>
          </a:p>
          <a:p>
            <a:pPr indent="0" lvl="1" marL="406400" marR="0" rtl="0" algn="l">
              <a:lnSpc>
                <a:spcPct val="107000"/>
              </a:lnSpc>
              <a:spcBef>
                <a:spcPts val="0"/>
              </a:spcBef>
              <a:spcAft>
                <a:spcPts val="0"/>
              </a:spcAft>
              <a:buClr>
                <a:schemeClr val="dk1"/>
              </a:buClr>
              <a:buSzPts val="1500"/>
              <a:buFont typeface="Arial"/>
              <a:buNone/>
            </a:pPr>
            <a:r>
              <a:rPr b="1" i="0" lang="en-IN" sz="1500" u="none" cap="none" strike="noStrike">
                <a:solidFill>
                  <a:schemeClr val="dk1"/>
                </a:solidFill>
                <a:latin typeface="Calibri"/>
                <a:ea typeface="Calibri"/>
                <a:cs typeface="Calibri"/>
                <a:sym typeface="Calibri"/>
              </a:rPr>
              <a:t>&lt;ol type = "A" start = "4"&gt; - Letters starts with D</a:t>
            </a:r>
            <a:r>
              <a:rPr b="0" i="0" lang="en-IN" sz="1350" u="none" cap="none" strike="noStrike">
                <a:solidFill>
                  <a:schemeClr val="dk1"/>
                </a:solidFill>
                <a:latin typeface="Calibri"/>
                <a:ea typeface="Calibri"/>
                <a:cs typeface="Calibri"/>
                <a:sym typeface="Calibri"/>
              </a:rPr>
              <a:t>.</a:t>
            </a:r>
            <a:endParaRPr b="0" i="0" sz="1350" u="none" cap="none" strike="noStrike">
              <a:solidFill>
                <a:schemeClr val="dk1"/>
              </a:solidFill>
              <a:latin typeface="Calibri"/>
              <a:ea typeface="Calibri"/>
              <a:cs typeface="Calibri"/>
              <a:sym typeface="Calibri"/>
            </a:endParaRPr>
          </a:p>
        </p:txBody>
      </p:sp>
      <p:pic>
        <p:nvPicPr>
          <p:cNvPr id="649" name="Google Shape;649;p82"/>
          <p:cNvPicPr preferRelativeResize="0"/>
          <p:nvPr/>
        </p:nvPicPr>
        <p:blipFill rotWithShape="1">
          <a:blip r:embed="rId3">
            <a:alphaModFix/>
          </a:blip>
          <a:srcRect b="0" l="0" r="0" t="0"/>
          <a:stretch/>
        </p:blipFill>
        <p:spPr>
          <a:xfrm>
            <a:off x="5162550" y="4475560"/>
            <a:ext cx="1437085" cy="933450"/>
          </a:xfrm>
          <a:prstGeom prst="rect">
            <a:avLst/>
          </a:prstGeom>
          <a:solidFill>
            <a:srgbClr val="B9CDE5"/>
          </a:solidFill>
          <a:ln cap="flat" cmpd="sng" w="9525">
            <a:solidFill>
              <a:srgbClr val="595959"/>
            </a:solidFill>
            <a:prstDash val="solid"/>
            <a:miter lim="8000"/>
            <a:headEnd len="sm" w="sm" type="none"/>
            <a:tailEnd len="sm" w="sm" type="none"/>
          </a:ln>
        </p:spPr>
      </p:pic>
      <p:sp>
        <p:nvSpPr>
          <p:cNvPr id="650" name="Google Shape;650;p82"/>
          <p:cNvSpPr txBox="1"/>
          <p:nvPr/>
        </p:nvSpPr>
        <p:spPr>
          <a:xfrm>
            <a:off x="179512" y="191155"/>
            <a:ext cx="659491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IN" sz="2800" u="none" cap="none" strike="noStrike">
                <a:solidFill>
                  <a:schemeClr val="dk1"/>
                </a:solidFill>
                <a:latin typeface="Times New Roman"/>
                <a:ea typeface="Times New Roman"/>
                <a:cs typeface="Times New Roman"/>
                <a:sym typeface="Times New Roman"/>
              </a:rPr>
              <a:t>Tags in HTML – Lists (Ordered lists)</a:t>
            </a:r>
            <a:endParaRPr b="1" i="0" sz="2800" u="none" cap="none" strike="noStrike">
              <a:solidFill>
                <a:schemeClr val="dk1"/>
              </a:solidFill>
              <a:latin typeface="Times New Roman"/>
              <a:ea typeface="Times New Roman"/>
              <a:cs typeface="Times New Roman"/>
              <a:sym typeface="Times New Roman"/>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8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Width and Height, or Style?</a:t>
            </a:r>
            <a:endParaRPr/>
          </a:p>
        </p:txBody>
      </p:sp>
      <p:sp>
        <p:nvSpPr>
          <p:cNvPr id="656" name="Google Shape;656;p83"/>
          <p:cNvSpPr txBox="1"/>
          <p:nvPr>
            <p:ph idx="1" type="body"/>
          </p:nvPr>
        </p:nvSpPr>
        <p:spPr>
          <a:xfrm>
            <a:off x="457200" y="963562"/>
            <a:ext cx="8229600" cy="4934002"/>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sz="1100"/>
              <a:t>&lt;!DOCTYPE html&gt;</a:t>
            </a:r>
            <a:endParaRPr/>
          </a:p>
          <a:p>
            <a:pPr indent="0" lvl="0" marL="88900" rtl="0" algn="l">
              <a:lnSpc>
                <a:spcPct val="100000"/>
              </a:lnSpc>
              <a:spcBef>
                <a:spcPts val="440"/>
              </a:spcBef>
              <a:spcAft>
                <a:spcPts val="0"/>
              </a:spcAft>
              <a:buSzPts val="2200"/>
              <a:buNone/>
            </a:pPr>
            <a:r>
              <a:rPr lang="en-IN" sz="1100"/>
              <a:t>&lt;html&gt;</a:t>
            </a:r>
            <a:endParaRPr/>
          </a:p>
          <a:p>
            <a:pPr indent="0" lvl="0" marL="88900" rtl="0" algn="l">
              <a:lnSpc>
                <a:spcPct val="100000"/>
              </a:lnSpc>
              <a:spcBef>
                <a:spcPts val="440"/>
              </a:spcBef>
              <a:spcAft>
                <a:spcPts val="0"/>
              </a:spcAft>
              <a:buSzPts val="2200"/>
              <a:buNone/>
            </a:pPr>
            <a:r>
              <a:rPr lang="en-IN" sz="1100"/>
              <a:t>&lt;head&gt;</a:t>
            </a:r>
            <a:endParaRPr/>
          </a:p>
          <a:p>
            <a:pPr indent="0" lvl="0" marL="88900" rtl="0" algn="l">
              <a:lnSpc>
                <a:spcPct val="100000"/>
              </a:lnSpc>
              <a:spcBef>
                <a:spcPts val="440"/>
              </a:spcBef>
              <a:spcAft>
                <a:spcPts val="0"/>
              </a:spcAft>
              <a:buSzPts val="2200"/>
              <a:buNone/>
            </a:pPr>
            <a:r>
              <a:rPr lang="en-IN" sz="1100"/>
              <a:t>    &lt;style&gt;</a:t>
            </a:r>
            <a:endParaRPr/>
          </a:p>
          <a:p>
            <a:pPr indent="0" lvl="0" marL="88900" rtl="0" algn="l">
              <a:lnSpc>
                <a:spcPct val="100000"/>
              </a:lnSpc>
              <a:spcBef>
                <a:spcPts val="440"/>
              </a:spcBef>
              <a:spcAft>
                <a:spcPts val="0"/>
              </a:spcAft>
              <a:buSzPts val="2200"/>
              <a:buNone/>
            </a:pPr>
            <a:r>
              <a:rPr lang="en-IN" sz="1100"/>
              <a:t>        /* This style sets the width of all images to 100% */</a:t>
            </a:r>
            <a:endParaRPr/>
          </a:p>
          <a:p>
            <a:pPr indent="0" lvl="0" marL="88900" rtl="0" algn="l">
              <a:lnSpc>
                <a:spcPct val="100000"/>
              </a:lnSpc>
              <a:spcBef>
                <a:spcPts val="440"/>
              </a:spcBef>
              <a:spcAft>
                <a:spcPts val="0"/>
              </a:spcAft>
              <a:buSzPts val="2200"/>
              <a:buNone/>
            </a:pPr>
            <a:r>
              <a:rPr lang="en-IN" sz="1100"/>
              <a:t>        img {</a:t>
            </a:r>
            <a:endParaRPr/>
          </a:p>
          <a:p>
            <a:pPr indent="0" lvl="0" marL="88900" rtl="0" algn="l">
              <a:lnSpc>
                <a:spcPct val="100000"/>
              </a:lnSpc>
              <a:spcBef>
                <a:spcPts val="440"/>
              </a:spcBef>
              <a:spcAft>
                <a:spcPts val="0"/>
              </a:spcAft>
              <a:buSzPts val="2200"/>
              <a:buNone/>
            </a:pPr>
            <a:r>
              <a:rPr lang="en-IN" sz="1100"/>
              <a:t>            width: 100%;</a:t>
            </a:r>
            <a:endParaRPr/>
          </a:p>
          <a:p>
            <a:pPr indent="0" lvl="0" marL="88900" rtl="0" algn="l">
              <a:lnSpc>
                <a:spcPct val="100000"/>
              </a:lnSpc>
              <a:spcBef>
                <a:spcPts val="440"/>
              </a:spcBef>
              <a:spcAft>
                <a:spcPts val="0"/>
              </a:spcAft>
              <a:buSzPts val="2200"/>
              <a:buNone/>
            </a:pPr>
            <a:r>
              <a:rPr lang="en-IN" sz="1100"/>
              <a:t>        }</a:t>
            </a:r>
            <a:endParaRPr/>
          </a:p>
          <a:p>
            <a:pPr indent="0" lvl="0" marL="88900" rtl="0" algn="l">
              <a:lnSpc>
                <a:spcPct val="100000"/>
              </a:lnSpc>
              <a:spcBef>
                <a:spcPts val="440"/>
              </a:spcBef>
              <a:spcAft>
                <a:spcPts val="0"/>
              </a:spcAft>
              <a:buSzPts val="2200"/>
              <a:buNone/>
            </a:pPr>
            <a:r>
              <a:rPr lang="en-IN" sz="1100"/>
              <a:t>    &lt;/style&gt;</a:t>
            </a:r>
            <a:endParaRPr/>
          </a:p>
          <a:p>
            <a:pPr indent="0" lvl="0" marL="88900" rtl="0" algn="l">
              <a:lnSpc>
                <a:spcPct val="100000"/>
              </a:lnSpc>
              <a:spcBef>
                <a:spcPts val="440"/>
              </a:spcBef>
              <a:spcAft>
                <a:spcPts val="0"/>
              </a:spcAft>
              <a:buSzPts val="2200"/>
              <a:buNone/>
            </a:pPr>
            <a:r>
              <a:rPr lang="en-IN" sz="1100"/>
              <a:t>&lt;/head&gt;</a:t>
            </a:r>
            <a:endParaRPr/>
          </a:p>
          <a:p>
            <a:pPr indent="0" lvl="0" marL="88900" rtl="0" algn="l">
              <a:lnSpc>
                <a:spcPct val="100000"/>
              </a:lnSpc>
              <a:spcBef>
                <a:spcPts val="440"/>
              </a:spcBef>
              <a:spcAft>
                <a:spcPts val="0"/>
              </a:spcAft>
              <a:buSzPts val="2200"/>
              <a:buNone/>
            </a:pPr>
            <a:r>
              <a:rPr lang="en-IN" sz="1100"/>
              <a:t>&lt;body&gt;</a:t>
            </a:r>
            <a:endParaRPr/>
          </a:p>
          <a:p>
            <a:pPr indent="0" lvl="0" marL="88900" rtl="0" algn="l">
              <a:lnSpc>
                <a:spcPct val="100000"/>
              </a:lnSpc>
              <a:spcBef>
                <a:spcPts val="440"/>
              </a:spcBef>
              <a:spcAft>
                <a:spcPts val="0"/>
              </a:spcAft>
              <a:buSzPts val="2200"/>
              <a:buNone/>
            </a:pPr>
            <a:r>
              <a:rPr lang="en-IN" sz="1100"/>
              <a:t>    &lt;h2&gt;Width/Height Attributes or Style?&lt;/h2&gt;</a:t>
            </a:r>
            <a:endParaRPr/>
          </a:p>
          <a:p>
            <a:pPr indent="0" lvl="0" marL="88900" rtl="0" algn="l">
              <a:lnSpc>
                <a:spcPct val="100000"/>
              </a:lnSpc>
              <a:spcBef>
                <a:spcPts val="440"/>
              </a:spcBef>
              <a:spcAft>
                <a:spcPts val="0"/>
              </a:spcAft>
              <a:buSzPts val="2200"/>
              <a:buNone/>
            </a:pPr>
            <a:r>
              <a:rPr lang="en-IN" sz="1100"/>
              <a:t>    &lt;p&gt;</a:t>
            </a:r>
            <a:endParaRPr/>
          </a:p>
          <a:p>
            <a:pPr indent="0" lvl="0" marL="88900" rtl="0" algn="l">
              <a:lnSpc>
                <a:spcPct val="100000"/>
              </a:lnSpc>
              <a:spcBef>
                <a:spcPts val="440"/>
              </a:spcBef>
              <a:spcAft>
                <a:spcPts val="0"/>
              </a:spcAft>
              <a:buSzPts val="2200"/>
              <a:buNone/>
            </a:pPr>
            <a:r>
              <a:rPr lang="en-IN" sz="1100"/>
              <a:t>        The first image uses the width attribute (set to 128 pixels),</a:t>
            </a:r>
            <a:endParaRPr/>
          </a:p>
          <a:p>
            <a:pPr indent="0" lvl="0" marL="88900" rtl="0" algn="l">
              <a:lnSpc>
                <a:spcPct val="100000"/>
              </a:lnSpc>
              <a:spcBef>
                <a:spcPts val="440"/>
              </a:spcBef>
              <a:spcAft>
                <a:spcPts val="0"/>
              </a:spcAft>
              <a:buSzPts val="2200"/>
              <a:buNone/>
            </a:pPr>
            <a:r>
              <a:rPr lang="en-IN" sz="1100"/>
              <a:t>        but the style in the head section overrides it, and sets</a:t>
            </a:r>
            <a:endParaRPr/>
          </a:p>
          <a:p>
            <a:pPr indent="0" lvl="0" marL="88900" rtl="0" algn="l">
              <a:lnSpc>
                <a:spcPct val="100000"/>
              </a:lnSpc>
              <a:spcBef>
                <a:spcPts val="440"/>
              </a:spcBef>
              <a:spcAft>
                <a:spcPts val="0"/>
              </a:spcAft>
              <a:buSzPts val="2200"/>
              <a:buNone/>
            </a:pPr>
            <a:r>
              <a:rPr lang="en-IN" sz="1100"/>
              <a:t>        the width to 100%.</a:t>
            </a:r>
            <a:endParaRPr/>
          </a:p>
          <a:p>
            <a:pPr indent="0" lvl="0" marL="88900" rtl="0" algn="l">
              <a:lnSpc>
                <a:spcPct val="100000"/>
              </a:lnSpc>
              <a:spcBef>
                <a:spcPts val="440"/>
              </a:spcBef>
              <a:spcAft>
                <a:spcPts val="0"/>
              </a:spcAft>
              <a:buSzPts val="2200"/>
              <a:buNone/>
            </a:pPr>
            <a:r>
              <a:rPr lang="en-IN" sz="1100"/>
              <a:t>    &lt;/p&gt;</a:t>
            </a:r>
            <a:endParaRPr/>
          </a:p>
          <a:p>
            <a:pPr indent="0" lvl="0" marL="88900" rtl="0" algn="l">
              <a:lnSpc>
                <a:spcPct val="100000"/>
              </a:lnSpc>
              <a:spcBef>
                <a:spcPts val="440"/>
              </a:spcBef>
              <a:spcAft>
                <a:spcPts val="0"/>
              </a:spcAft>
              <a:buSzPts val="2200"/>
              <a:buNone/>
            </a:pPr>
            <a:r>
              <a:rPr lang="en-IN" sz="1100"/>
              <a:t>    &lt;img src="html5.gif" alt="HTML5 Icon" width="128" height="128"&gt;</a:t>
            </a:r>
            <a:endParaRPr/>
          </a:p>
          <a:p>
            <a:pPr indent="0" lvl="0" marL="88900" rtl="0" algn="l">
              <a:lnSpc>
                <a:spcPct val="100000"/>
              </a:lnSpc>
              <a:spcBef>
                <a:spcPts val="440"/>
              </a:spcBef>
              <a:spcAft>
                <a:spcPts val="0"/>
              </a:spcAft>
              <a:buSzPts val="2200"/>
              <a:buNone/>
            </a:pPr>
            <a:r>
              <a:rPr lang="en-IN" sz="1100"/>
              <a:t>    &lt;p&gt;</a:t>
            </a:r>
            <a:endParaRPr/>
          </a:p>
          <a:p>
            <a:pPr indent="0" lvl="0" marL="88900" rtl="0" algn="l">
              <a:lnSpc>
                <a:spcPct val="100000"/>
              </a:lnSpc>
              <a:spcBef>
                <a:spcPts val="440"/>
              </a:spcBef>
              <a:spcAft>
                <a:spcPts val="0"/>
              </a:spcAft>
              <a:buSzPts val="2200"/>
              <a:buNone/>
            </a:pPr>
            <a:r>
              <a:rPr lang="en-IN" sz="1100"/>
              <a:t>        The second image uses the style attribute to set the width</a:t>
            </a:r>
            <a:endParaRPr/>
          </a:p>
          <a:p>
            <a:pPr indent="0" lvl="0" marL="88900" rtl="0" algn="l">
              <a:lnSpc>
                <a:spcPct val="100000"/>
              </a:lnSpc>
              <a:spcBef>
                <a:spcPts val="440"/>
              </a:spcBef>
              <a:spcAft>
                <a:spcPts val="0"/>
              </a:spcAft>
              <a:buSzPts val="2200"/>
              <a:buNone/>
            </a:pPr>
            <a:r>
              <a:rPr lang="en-IN" sz="1100"/>
              <a:t>        to 128 pixels, this will not be overridden by the style</a:t>
            </a:r>
            <a:endParaRPr/>
          </a:p>
          <a:p>
            <a:pPr indent="0" lvl="0" marL="88900" rtl="0" algn="l">
              <a:lnSpc>
                <a:spcPct val="100000"/>
              </a:lnSpc>
              <a:spcBef>
                <a:spcPts val="440"/>
              </a:spcBef>
              <a:spcAft>
                <a:spcPts val="0"/>
              </a:spcAft>
              <a:buSzPts val="2200"/>
              <a:buNone/>
            </a:pPr>
            <a:r>
              <a:rPr lang="en-IN" sz="1100"/>
              <a:t>        in the head section:</a:t>
            </a:r>
            <a:endParaRPr/>
          </a:p>
          <a:p>
            <a:pPr indent="0" lvl="0" marL="88900" rtl="0" algn="l">
              <a:lnSpc>
                <a:spcPct val="100000"/>
              </a:lnSpc>
              <a:spcBef>
                <a:spcPts val="440"/>
              </a:spcBef>
              <a:spcAft>
                <a:spcPts val="0"/>
              </a:spcAft>
              <a:buSzPts val="2200"/>
              <a:buNone/>
            </a:pPr>
            <a:r>
              <a:rPr lang="en-IN" sz="1100"/>
              <a:t>    &lt;/p&gt;</a:t>
            </a:r>
            <a:endParaRPr/>
          </a:p>
          <a:p>
            <a:pPr indent="0" lvl="0" marL="88900" rtl="0" algn="l">
              <a:lnSpc>
                <a:spcPct val="100000"/>
              </a:lnSpc>
              <a:spcBef>
                <a:spcPts val="440"/>
              </a:spcBef>
              <a:spcAft>
                <a:spcPts val="0"/>
              </a:spcAft>
              <a:buSzPts val="2200"/>
              <a:buNone/>
            </a:pPr>
            <a:r>
              <a:t/>
            </a:r>
            <a:endParaRPr sz="1100"/>
          </a:p>
          <a:p>
            <a:pPr indent="0" lvl="0" marL="88900" rtl="0" algn="l">
              <a:lnSpc>
                <a:spcPct val="100000"/>
              </a:lnSpc>
              <a:spcBef>
                <a:spcPts val="440"/>
              </a:spcBef>
              <a:spcAft>
                <a:spcPts val="0"/>
              </a:spcAft>
              <a:buSzPts val="2200"/>
              <a:buNone/>
            </a:pPr>
            <a:r>
              <a:rPr lang="en-IN" sz="1100"/>
              <a:t>    </a:t>
            </a:r>
            <a:endParaRPr sz="1100"/>
          </a:p>
        </p:txBody>
      </p:sp>
      <p:pic>
        <p:nvPicPr>
          <p:cNvPr id="657" name="Google Shape;657;p83"/>
          <p:cNvPicPr preferRelativeResize="0"/>
          <p:nvPr/>
        </p:nvPicPr>
        <p:blipFill rotWithShape="1">
          <a:blip r:embed="rId3">
            <a:alphaModFix/>
          </a:blip>
          <a:srcRect b="0" l="50616" r="0" t="0"/>
          <a:stretch/>
        </p:blipFill>
        <p:spPr>
          <a:xfrm>
            <a:off x="4719483" y="2938751"/>
            <a:ext cx="4336026" cy="3459411"/>
          </a:xfrm>
          <a:prstGeom prst="rect">
            <a:avLst/>
          </a:prstGeom>
          <a:noFill/>
          <a:ln>
            <a:noFill/>
          </a:ln>
        </p:spPr>
      </p:pic>
      <p:sp>
        <p:nvSpPr>
          <p:cNvPr id="658" name="Google Shape;658;p83"/>
          <p:cNvSpPr txBox="1"/>
          <p:nvPr/>
        </p:nvSpPr>
        <p:spPr>
          <a:xfrm>
            <a:off x="4414684" y="1081548"/>
            <a:ext cx="3913239" cy="1107996"/>
          </a:xfrm>
          <a:prstGeom prst="rect">
            <a:avLst/>
          </a:prstGeom>
          <a:noFill/>
          <a:ln>
            <a:noFill/>
          </a:ln>
        </p:spPr>
        <p:txBody>
          <a:bodyPr anchorCtr="0" anchor="t" bIns="45700" lIns="91425" spcFirstLastPara="1" rIns="91425" wrap="square" tIns="45700">
            <a:spAutoFit/>
          </a:bodyPr>
          <a:lstStyle/>
          <a:p>
            <a:pPr indent="0" lvl="0" marL="88900" marR="0" rtl="0" algn="l">
              <a:lnSpc>
                <a:spcPct val="100000"/>
              </a:lnSpc>
              <a:spcBef>
                <a:spcPts val="0"/>
              </a:spcBef>
              <a:spcAft>
                <a:spcPts val="0"/>
              </a:spcAft>
              <a:buClr>
                <a:srgbClr val="000000"/>
              </a:buClr>
              <a:buSzPts val="1100"/>
              <a:buFont typeface="Arial"/>
              <a:buNone/>
            </a:pPr>
            <a:r>
              <a:rPr b="0" i="0" lang="en-IN" sz="1100" u="none" cap="none" strike="noStrike">
                <a:solidFill>
                  <a:srgbClr val="000000"/>
                </a:solidFill>
                <a:latin typeface="Times New Roman"/>
                <a:ea typeface="Times New Roman"/>
                <a:cs typeface="Times New Roman"/>
                <a:sym typeface="Times New Roman"/>
              </a:rPr>
              <a:t>&lt;img src="html5.gif"</a:t>
            </a:r>
            <a:endParaRPr/>
          </a:p>
          <a:p>
            <a:pPr indent="0" lvl="0" marL="88900" marR="0" rtl="0" algn="l">
              <a:lnSpc>
                <a:spcPct val="100000"/>
              </a:lnSpc>
              <a:spcBef>
                <a:spcPts val="0"/>
              </a:spcBef>
              <a:spcAft>
                <a:spcPts val="0"/>
              </a:spcAft>
              <a:buClr>
                <a:srgbClr val="000000"/>
              </a:buClr>
              <a:buSzPts val="1100"/>
              <a:buFont typeface="Arial"/>
              <a:buNone/>
            </a:pPr>
            <a:r>
              <a:rPr b="0" i="0" lang="en-IN" sz="1100" u="none" cap="none" strike="noStrike">
                <a:solidFill>
                  <a:srgbClr val="000000"/>
                </a:solidFill>
                <a:latin typeface="Times New Roman"/>
                <a:ea typeface="Times New Roman"/>
                <a:cs typeface="Times New Roman"/>
                <a:sym typeface="Times New Roman"/>
              </a:rPr>
              <a:t>         alt="HTML5 Icon"</a:t>
            </a:r>
            <a:endParaRPr/>
          </a:p>
          <a:p>
            <a:pPr indent="0" lvl="0" marL="88900" marR="0" rtl="0" algn="l">
              <a:lnSpc>
                <a:spcPct val="100000"/>
              </a:lnSpc>
              <a:spcBef>
                <a:spcPts val="0"/>
              </a:spcBef>
              <a:spcAft>
                <a:spcPts val="0"/>
              </a:spcAft>
              <a:buClr>
                <a:srgbClr val="000000"/>
              </a:buClr>
              <a:buSzPts val="1100"/>
              <a:buFont typeface="Arial"/>
              <a:buNone/>
            </a:pPr>
            <a:r>
              <a:rPr b="0" i="0" lang="en-IN" sz="1100" u="none" cap="none" strike="noStrike">
                <a:solidFill>
                  <a:srgbClr val="000000"/>
                </a:solidFill>
                <a:latin typeface="Times New Roman"/>
                <a:ea typeface="Times New Roman"/>
                <a:cs typeface="Times New Roman"/>
                <a:sym typeface="Times New Roman"/>
              </a:rPr>
              <a:t>         style="width:128px;height:128px;"&gt;</a:t>
            </a:r>
            <a:endParaRPr/>
          </a:p>
          <a:p>
            <a:pPr indent="0" lvl="0" marL="8890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Times New Roman"/>
              <a:ea typeface="Times New Roman"/>
              <a:cs typeface="Times New Roman"/>
              <a:sym typeface="Times New Roman"/>
            </a:endParaRPr>
          </a:p>
          <a:p>
            <a:pPr indent="0" lvl="0" marL="88900" marR="0" rtl="0" algn="l">
              <a:lnSpc>
                <a:spcPct val="100000"/>
              </a:lnSpc>
              <a:spcBef>
                <a:spcPts val="0"/>
              </a:spcBef>
              <a:spcAft>
                <a:spcPts val="0"/>
              </a:spcAft>
              <a:buClr>
                <a:srgbClr val="000000"/>
              </a:buClr>
              <a:buSzPts val="1100"/>
              <a:buFont typeface="Arial"/>
              <a:buNone/>
            </a:pPr>
            <a:r>
              <a:rPr b="0" i="0" lang="en-IN" sz="1100" u="none" cap="none" strike="noStrike">
                <a:solidFill>
                  <a:srgbClr val="000000"/>
                </a:solidFill>
                <a:latin typeface="Times New Roman"/>
                <a:ea typeface="Times New Roman"/>
                <a:cs typeface="Times New Roman"/>
                <a:sym typeface="Times New Roman"/>
              </a:rPr>
              <a:t>&lt;/body&gt;</a:t>
            </a:r>
            <a:endParaRPr/>
          </a:p>
          <a:p>
            <a:pPr indent="0" lvl="0" marL="88900" marR="0" rtl="0" algn="l">
              <a:lnSpc>
                <a:spcPct val="100000"/>
              </a:lnSpc>
              <a:spcBef>
                <a:spcPts val="0"/>
              </a:spcBef>
              <a:spcAft>
                <a:spcPts val="0"/>
              </a:spcAft>
              <a:buClr>
                <a:srgbClr val="000000"/>
              </a:buClr>
              <a:buSzPts val="1100"/>
              <a:buFont typeface="Arial"/>
              <a:buNone/>
            </a:pPr>
            <a:r>
              <a:rPr b="0" i="0" lang="en-IN" sz="1100" u="none" cap="none" strike="noStrike">
                <a:solidFill>
                  <a:srgbClr val="000000"/>
                </a:solidFill>
                <a:latin typeface="Times New Roman"/>
                <a:ea typeface="Times New Roman"/>
                <a:cs typeface="Times New Roman"/>
                <a:sym typeface="Times New Roman"/>
              </a:rPr>
              <a:t>&lt;/html&gt;</a:t>
            </a:r>
            <a:endParaRPr b="0" i="0" sz="1100" u="none" cap="none" strike="noStrike">
              <a:solidFill>
                <a:srgbClr val="000000"/>
              </a:solidFill>
              <a:latin typeface="Times New Roman"/>
              <a:ea typeface="Times New Roman"/>
              <a:cs typeface="Times New Roman"/>
              <a:sym typeface="Times New Roman"/>
            </a:endParaRPr>
          </a:p>
        </p:txBody>
      </p:sp>
      <p:sp>
        <p:nvSpPr>
          <p:cNvPr id="659" name="Google Shape;659;p83"/>
          <p:cNvSpPr txBox="1"/>
          <p:nvPr/>
        </p:nvSpPr>
        <p:spPr>
          <a:xfrm>
            <a:off x="4788309" y="2360660"/>
            <a:ext cx="187796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IN" sz="1800" u="none" cap="none" strike="noStrike">
                <a:solidFill>
                  <a:srgbClr val="000000"/>
                </a:solidFill>
                <a:latin typeface="Times New Roman"/>
                <a:ea typeface="Times New Roman"/>
                <a:cs typeface="Times New Roman"/>
                <a:sym typeface="Times New Roman"/>
              </a:rPr>
              <a:t>Output:</a:t>
            </a:r>
            <a:endParaRPr b="1" i="0" sz="18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8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Audio Tags</a:t>
            </a:r>
            <a:endParaRPr/>
          </a:p>
        </p:txBody>
      </p:sp>
      <p:sp>
        <p:nvSpPr>
          <p:cNvPr id="665" name="Google Shape;665;p84"/>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The </a:t>
            </a:r>
            <a:r>
              <a:rPr b="1" lang="en-IN" sz="2000"/>
              <a:t>&lt;audio&gt;</a:t>
            </a:r>
            <a:r>
              <a:rPr lang="en-IN" sz="2000"/>
              <a:t> tag is used to </a:t>
            </a:r>
            <a:r>
              <a:rPr b="1" lang="en-IN" sz="2000"/>
              <a:t>embed audio files</a:t>
            </a:r>
            <a:r>
              <a:rPr lang="en-IN" sz="2000"/>
              <a:t> in a webpage. </a:t>
            </a:r>
            <a:endParaRPr/>
          </a:p>
          <a:p>
            <a:pPr indent="-368300" lvl="0" marL="457200" rtl="0" algn="l">
              <a:lnSpc>
                <a:spcPct val="100000"/>
              </a:lnSpc>
              <a:spcBef>
                <a:spcPts val="440"/>
              </a:spcBef>
              <a:spcAft>
                <a:spcPts val="0"/>
              </a:spcAft>
              <a:buSzPts val="2200"/>
              <a:buChar char="•"/>
            </a:pPr>
            <a:r>
              <a:rPr lang="en-IN" sz="2000"/>
              <a:t>It supports formats like </a:t>
            </a:r>
            <a:r>
              <a:rPr b="1" lang="en-IN" sz="2000"/>
              <a:t>MP3, WAV, and OGG</a:t>
            </a:r>
            <a:r>
              <a:rPr lang="en-IN" sz="2000"/>
              <a:t>. </a:t>
            </a:r>
            <a:endParaRPr/>
          </a:p>
          <a:p>
            <a:pPr indent="-368300" lvl="0" marL="457200" rtl="0" algn="l">
              <a:lnSpc>
                <a:spcPct val="100000"/>
              </a:lnSpc>
              <a:spcBef>
                <a:spcPts val="440"/>
              </a:spcBef>
              <a:spcAft>
                <a:spcPts val="0"/>
              </a:spcAft>
              <a:buSzPts val="2200"/>
              <a:buChar char="•"/>
            </a:pPr>
            <a:r>
              <a:rPr lang="en-IN" sz="2000"/>
              <a:t>Users can </a:t>
            </a:r>
            <a:r>
              <a:rPr b="1" lang="en-IN" sz="2000"/>
              <a:t>play, pause, and control</a:t>
            </a:r>
            <a:r>
              <a:rPr lang="en-IN" sz="2000"/>
              <a:t> the audio using the controls attribute. </a:t>
            </a:r>
            <a:endParaRPr/>
          </a:p>
          <a:p>
            <a:pPr indent="-368300" lvl="0" marL="457200" rtl="0" algn="l">
              <a:lnSpc>
                <a:spcPct val="100000"/>
              </a:lnSpc>
              <a:spcBef>
                <a:spcPts val="440"/>
              </a:spcBef>
              <a:spcAft>
                <a:spcPts val="0"/>
              </a:spcAft>
              <a:buSzPts val="2200"/>
              <a:buChar char="•"/>
            </a:pPr>
            <a:r>
              <a:rPr lang="en-IN" sz="2000"/>
              <a:t>Multiple audio sources can be provided using the </a:t>
            </a:r>
            <a:r>
              <a:rPr b="1" lang="en-IN" sz="2000"/>
              <a:t>&lt;source&gt;</a:t>
            </a:r>
            <a:r>
              <a:rPr lang="en-IN" sz="2000"/>
              <a:t> tag. </a:t>
            </a:r>
            <a:endParaRPr/>
          </a:p>
          <a:p>
            <a:pPr indent="-368300" lvl="0" marL="457200" rtl="0" algn="l">
              <a:lnSpc>
                <a:spcPct val="100000"/>
              </a:lnSpc>
              <a:spcBef>
                <a:spcPts val="440"/>
              </a:spcBef>
              <a:spcAft>
                <a:spcPts val="0"/>
              </a:spcAft>
              <a:buSzPts val="2200"/>
              <a:buChar char="•"/>
            </a:pPr>
            <a:r>
              <a:rPr lang="en-IN" sz="2000"/>
              <a:t>Browsers will play the </a:t>
            </a:r>
            <a:r>
              <a:rPr b="1" lang="en-IN" sz="2000"/>
              <a:t>first supported audio format</a:t>
            </a:r>
            <a:r>
              <a:rPr lang="en-IN" sz="2000"/>
              <a:t>.</a:t>
            </a:r>
            <a:endParaRPr/>
          </a:p>
          <a:p>
            <a:pPr indent="0" lvl="0" marL="88900" rtl="0" algn="l">
              <a:lnSpc>
                <a:spcPct val="100000"/>
              </a:lnSpc>
              <a:spcBef>
                <a:spcPts val="440"/>
              </a:spcBef>
              <a:spcAft>
                <a:spcPts val="0"/>
              </a:spcAft>
              <a:buSzPts val="2200"/>
              <a:buNone/>
            </a:pPr>
            <a:r>
              <a:rPr b="1" lang="en-IN"/>
              <a:t>Common Attributes</a:t>
            </a:r>
            <a:endParaRPr/>
          </a:p>
          <a:p>
            <a:pPr indent="-368300" lvl="0" marL="457200" rtl="0" algn="l">
              <a:lnSpc>
                <a:spcPct val="100000"/>
              </a:lnSpc>
              <a:spcBef>
                <a:spcPts val="440"/>
              </a:spcBef>
              <a:spcAft>
                <a:spcPts val="0"/>
              </a:spcAft>
              <a:buSzPts val="2200"/>
              <a:buChar char="•"/>
            </a:pPr>
            <a:r>
              <a:rPr lang="en-IN"/>
              <a:t>controls → Displays play/pause and volume controls. </a:t>
            </a:r>
            <a:endParaRPr/>
          </a:p>
          <a:p>
            <a:pPr indent="-368300" lvl="0" marL="457200" rtl="0" algn="l">
              <a:lnSpc>
                <a:spcPct val="100000"/>
              </a:lnSpc>
              <a:spcBef>
                <a:spcPts val="440"/>
              </a:spcBef>
              <a:spcAft>
                <a:spcPts val="0"/>
              </a:spcAft>
              <a:buSzPts val="2200"/>
              <a:buChar char="•"/>
            </a:pPr>
            <a:r>
              <a:rPr lang="en-IN"/>
              <a:t>autoplay → Plays audio automatically when the page loads. </a:t>
            </a:r>
            <a:endParaRPr/>
          </a:p>
          <a:p>
            <a:pPr indent="-368300" lvl="0" marL="457200" rtl="0" algn="l">
              <a:lnSpc>
                <a:spcPct val="100000"/>
              </a:lnSpc>
              <a:spcBef>
                <a:spcPts val="440"/>
              </a:spcBef>
              <a:spcAft>
                <a:spcPts val="0"/>
              </a:spcAft>
              <a:buSzPts val="2200"/>
              <a:buChar char="•"/>
            </a:pPr>
            <a:r>
              <a:rPr lang="en-IN"/>
              <a:t>loop → Repeats the audio continuously. </a:t>
            </a:r>
            <a:endParaRPr/>
          </a:p>
          <a:p>
            <a:pPr indent="-368300" lvl="0" marL="457200" rtl="0" algn="l">
              <a:lnSpc>
                <a:spcPct val="100000"/>
              </a:lnSpc>
              <a:spcBef>
                <a:spcPts val="440"/>
              </a:spcBef>
              <a:spcAft>
                <a:spcPts val="0"/>
              </a:spcAft>
              <a:buSzPts val="2200"/>
              <a:buChar char="•"/>
            </a:pPr>
            <a:r>
              <a:rPr lang="en-IN"/>
              <a:t>muted → Starts the audio in muted mode.</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Audio</a:t>
            </a:r>
            <a:endParaRPr/>
          </a:p>
        </p:txBody>
      </p:sp>
      <p:sp>
        <p:nvSpPr>
          <p:cNvPr id="671" name="Google Shape;671;p85"/>
          <p:cNvSpPr txBox="1"/>
          <p:nvPr>
            <p:ph idx="1" type="body"/>
          </p:nvPr>
        </p:nvSpPr>
        <p:spPr>
          <a:xfrm>
            <a:off x="457200" y="1371600"/>
            <a:ext cx="8229600" cy="4812890"/>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The HTML &lt;audio&gt; element is used to play an audio file on a web page.</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a:t>Example:</a:t>
            </a:r>
            <a:endParaRPr/>
          </a:p>
          <a:p>
            <a:pPr indent="0" lvl="0" marL="88900" rtl="0" algn="l">
              <a:lnSpc>
                <a:spcPct val="100000"/>
              </a:lnSpc>
              <a:spcBef>
                <a:spcPts val="440"/>
              </a:spcBef>
              <a:spcAft>
                <a:spcPts val="0"/>
              </a:spcAft>
              <a:buSzPts val="2200"/>
              <a:buNone/>
            </a:pPr>
            <a:r>
              <a:rPr lang="en-IN"/>
              <a:t>&lt;audio controls&gt;</a:t>
            </a:r>
            <a:br>
              <a:rPr lang="en-IN"/>
            </a:br>
            <a:r>
              <a:rPr lang="en-IN"/>
              <a:t>  &lt;source src="horse.ogg" type="audio/ogg"&gt;</a:t>
            </a:r>
            <a:br>
              <a:rPr lang="en-IN"/>
            </a:br>
            <a:r>
              <a:rPr lang="en-IN"/>
              <a:t>  &lt;source src="horse.mp3" type="audio/mpeg"&gt;</a:t>
            </a:r>
            <a:br>
              <a:rPr lang="en-IN"/>
            </a:br>
            <a:r>
              <a:rPr lang="en-IN"/>
              <a:t>Your browser does not support the audio element.</a:t>
            </a:r>
            <a:br>
              <a:rPr lang="en-IN"/>
            </a:br>
            <a:r>
              <a:rPr lang="en-IN"/>
              <a:t>&lt;/audio&gt;</a:t>
            </a:r>
            <a:endParaRPr/>
          </a:p>
          <a:p>
            <a:pPr indent="0" lvl="0" marL="88900" rtl="0" algn="l">
              <a:lnSpc>
                <a:spcPct val="100000"/>
              </a:lnSpc>
              <a:spcBef>
                <a:spcPts val="440"/>
              </a:spcBef>
              <a:spcAft>
                <a:spcPts val="0"/>
              </a:spcAft>
              <a:buSzPts val="2200"/>
              <a:buNone/>
            </a:pPr>
            <a:r>
              <a:t/>
            </a:r>
            <a:endParaRPr/>
          </a:p>
        </p:txBody>
      </p:sp>
      <p:pic>
        <p:nvPicPr>
          <p:cNvPr id="672" name="Google Shape;672;p85"/>
          <p:cNvPicPr preferRelativeResize="0"/>
          <p:nvPr/>
        </p:nvPicPr>
        <p:blipFill rotWithShape="1">
          <a:blip r:embed="rId3">
            <a:alphaModFix/>
          </a:blip>
          <a:srcRect b="0" l="0" r="0" t="0"/>
          <a:stretch/>
        </p:blipFill>
        <p:spPr>
          <a:xfrm>
            <a:off x="3421115" y="5533103"/>
            <a:ext cx="3055885" cy="800169"/>
          </a:xfrm>
          <a:prstGeom prst="rect">
            <a:avLst/>
          </a:prstGeom>
          <a:noFill/>
          <a:ln>
            <a:noFill/>
          </a:ln>
        </p:spPr>
      </p:pic>
      <p:sp>
        <p:nvSpPr>
          <p:cNvPr id="673" name="Google Shape;673;p85"/>
          <p:cNvSpPr txBox="1"/>
          <p:nvPr/>
        </p:nvSpPr>
        <p:spPr>
          <a:xfrm>
            <a:off x="3362632" y="4984955"/>
            <a:ext cx="268420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Arial"/>
                <a:ea typeface="Arial"/>
                <a:cs typeface="Arial"/>
                <a:sym typeface="Arial"/>
              </a:rPr>
              <a:t>Output:</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8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Audio - How It Works</a:t>
            </a:r>
            <a:endParaRPr/>
          </a:p>
        </p:txBody>
      </p:sp>
      <p:sp>
        <p:nvSpPr>
          <p:cNvPr id="679" name="Google Shape;679;p86"/>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lang="en-IN"/>
              <a:t>The controls attribute adds audio controls, like play, pause, and volume.</a:t>
            </a:r>
            <a:endParaRPr/>
          </a:p>
          <a:p>
            <a:pPr indent="-368300" lvl="0" marL="457200" rtl="0" algn="l">
              <a:lnSpc>
                <a:spcPct val="100000"/>
              </a:lnSpc>
              <a:spcBef>
                <a:spcPts val="440"/>
              </a:spcBef>
              <a:spcAft>
                <a:spcPts val="0"/>
              </a:spcAft>
              <a:buClr>
                <a:schemeClr val="dk1"/>
              </a:buClr>
              <a:buSzPts val="2200"/>
              <a:buChar char="•"/>
            </a:pPr>
            <a:r>
              <a:rPr lang="en-IN"/>
              <a:t>The &lt;source&gt; element allows you to specify alternative audio files which the browser may choose from. The browser will use the first recognized format.</a:t>
            </a:r>
            <a:endParaRPr/>
          </a:p>
          <a:p>
            <a:pPr indent="-368300" lvl="0" marL="457200" rtl="0" algn="l">
              <a:lnSpc>
                <a:spcPct val="100000"/>
              </a:lnSpc>
              <a:spcBef>
                <a:spcPts val="440"/>
              </a:spcBef>
              <a:spcAft>
                <a:spcPts val="0"/>
              </a:spcAft>
              <a:buClr>
                <a:schemeClr val="dk1"/>
              </a:buClr>
              <a:buSzPts val="2200"/>
              <a:buChar char="•"/>
            </a:pPr>
            <a:r>
              <a:rPr lang="en-IN"/>
              <a:t>The text between the &lt;audio&gt; and &lt;/audio&gt; tags will only be displayed in browsers that do not support the &lt;audio&gt; element.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8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Audio Formats</a:t>
            </a:r>
            <a:endParaRPr/>
          </a:p>
        </p:txBody>
      </p:sp>
      <p:graphicFrame>
        <p:nvGraphicFramePr>
          <p:cNvPr id="685" name="Google Shape;685;p87"/>
          <p:cNvGraphicFramePr/>
          <p:nvPr/>
        </p:nvGraphicFramePr>
        <p:xfrm>
          <a:off x="720624" y="2720181"/>
          <a:ext cx="3000000" cy="3000000"/>
        </p:xfrm>
        <a:graphic>
          <a:graphicData uri="http://schemas.openxmlformats.org/drawingml/2006/table">
            <a:tbl>
              <a:tblPr>
                <a:noFill/>
                <a:tableStyleId>{D8F4504F-589A-4DF1-8CD4-15B5E9E6C929}</a:tableStyleId>
              </a:tblPr>
              <a:tblGrid>
                <a:gridCol w="1925675"/>
                <a:gridCol w="1925675"/>
                <a:gridCol w="1925675"/>
                <a:gridCol w="1925775"/>
              </a:tblGrid>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Browser</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MP3</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WAV</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OGG</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Edge/IE</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Chrome</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Firefox</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EE"/>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Safari</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NO</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152400">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Opera</a:t>
                      </a:r>
                      <a:endParaRPr/>
                    </a:p>
                  </a:txBody>
                  <a:tcPr marT="60950" marB="60950" marR="60950" marL="12192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IN" sz="1200" u="none" cap="none" strike="noStrike">
                          <a:solidFill>
                            <a:srgbClr val="000000"/>
                          </a:solidFill>
                          <a:latin typeface="Quattrocento Sans"/>
                          <a:ea typeface="Quattrocento Sans"/>
                          <a:cs typeface="Quattrocento Sans"/>
                          <a:sym typeface="Quattrocento Sans"/>
                        </a:rPr>
                        <a:t>YES</a:t>
                      </a:r>
                      <a:endParaRPr/>
                    </a:p>
                  </a:txBody>
                  <a:tcPr marT="60950" marB="60950" marR="60950" marL="60950">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DDDDDD"/>
                      </a:solidFill>
                      <a:prstDash val="solid"/>
                      <a:round/>
                      <a:headEnd len="sm" w="sm" type="none"/>
                      <a:tailEnd len="sm" w="sm" type="none"/>
                    </a:lnB>
                    <a:solidFill>
                      <a:srgbClr val="EBEDEE"/>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8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Video Tags</a:t>
            </a:r>
            <a:endParaRPr/>
          </a:p>
        </p:txBody>
      </p:sp>
      <p:sp>
        <p:nvSpPr>
          <p:cNvPr id="691" name="Google Shape;691;p88"/>
          <p:cNvSpPr txBox="1"/>
          <p:nvPr>
            <p:ph idx="1" type="body"/>
          </p:nvPr>
        </p:nvSpPr>
        <p:spPr>
          <a:xfrm>
            <a:off x="457200" y="1371600"/>
            <a:ext cx="8229600" cy="5019368"/>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The </a:t>
            </a:r>
            <a:r>
              <a:rPr b="1" lang="en-IN" sz="2000"/>
              <a:t>&lt;video&gt;</a:t>
            </a:r>
            <a:r>
              <a:rPr lang="en-IN" sz="2000"/>
              <a:t> tag is used to </a:t>
            </a:r>
            <a:r>
              <a:rPr b="1" lang="en-IN" sz="2000"/>
              <a:t>embed videos</a:t>
            </a:r>
            <a:r>
              <a:rPr lang="en-IN" sz="2000"/>
              <a:t> in a webpage. </a:t>
            </a:r>
            <a:endParaRPr/>
          </a:p>
          <a:p>
            <a:pPr indent="-368300" lvl="0" marL="457200" rtl="0" algn="l">
              <a:lnSpc>
                <a:spcPct val="100000"/>
              </a:lnSpc>
              <a:spcBef>
                <a:spcPts val="440"/>
              </a:spcBef>
              <a:spcAft>
                <a:spcPts val="0"/>
              </a:spcAft>
              <a:buSzPts val="2200"/>
              <a:buChar char="•"/>
            </a:pPr>
            <a:r>
              <a:rPr lang="en-IN" sz="2000"/>
              <a:t>It supports formats like </a:t>
            </a:r>
            <a:r>
              <a:rPr b="1" lang="en-IN" sz="2000"/>
              <a:t>MP4, WebM, and OGG</a:t>
            </a:r>
            <a:r>
              <a:rPr lang="en-IN" sz="2000"/>
              <a:t>. </a:t>
            </a:r>
            <a:endParaRPr/>
          </a:p>
          <a:p>
            <a:pPr indent="-368300" lvl="0" marL="457200" rtl="0" algn="l">
              <a:lnSpc>
                <a:spcPct val="100000"/>
              </a:lnSpc>
              <a:spcBef>
                <a:spcPts val="440"/>
              </a:spcBef>
              <a:spcAft>
                <a:spcPts val="0"/>
              </a:spcAft>
              <a:buSzPts val="2200"/>
              <a:buChar char="•"/>
            </a:pPr>
            <a:r>
              <a:rPr lang="en-IN" sz="2000"/>
              <a:t>Users can </a:t>
            </a:r>
            <a:r>
              <a:rPr b="1" lang="en-IN" sz="2000"/>
              <a:t>play, pause, adjust volume, and view fullscreen</a:t>
            </a:r>
            <a:r>
              <a:rPr lang="en-IN" sz="2000"/>
              <a:t> using the controls attribute. </a:t>
            </a:r>
            <a:endParaRPr/>
          </a:p>
          <a:p>
            <a:pPr indent="-368300" lvl="0" marL="457200" rtl="0" algn="l">
              <a:lnSpc>
                <a:spcPct val="100000"/>
              </a:lnSpc>
              <a:spcBef>
                <a:spcPts val="440"/>
              </a:spcBef>
              <a:spcAft>
                <a:spcPts val="0"/>
              </a:spcAft>
              <a:buSzPts val="2200"/>
              <a:buChar char="•"/>
            </a:pPr>
            <a:r>
              <a:rPr lang="en-IN" sz="2000"/>
              <a:t>Multiple video sources can be added using the </a:t>
            </a:r>
            <a:r>
              <a:rPr b="1" lang="en-IN" sz="2000"/>
              <a:t>&lt;source&gt;</a:t>
            </a:r>
            <a:r>
              <a:rPr lang="en-IN" sz="2000"/>
              <a:t> tag. </a:t>
            </a:r>
            <a:endParaRPr/>
          </a:p>
          <a:p>
            <a:pPr indent="-368300" lvl="0" marL="457200" rtl="0" algn="l">
              <a:lnSpc>
                <a:spcPct val="100000"/>
              </a:lnSpc>
              <a:spcBef>
                <a:spcPts val="440"/>
              </a:spcBef>
              <a:spcAft>
                <a:spcPts val="0"/>
              </a:spcAft>
              <a:buSzPts val="2200"/>
              <a:buChar char="•"/>
            </a:pPr>
            <a:r>
              <a:rPr lang="en-IN" sz="2000"/>
              <a:t>Browsers play the </a:t>
            </a:r>
            <a:r>
              <a:rPr b="1" lang="en-IN" sz="2000"/>
              <a:t>first supported video format</a:t>
            </a:r>
            <a:r>
              <a:rPr lang="en-IN" sz="2000"/>
              <a:t>.</a:t>
            </a:r>
            <a:endParaRPr/>
          </a:p>
          <a:p>
            <a:pPr indent="0" lvl="0" marL="88900" rtl="0" algn="l">
              <a:lnSpc>
                <a:spcPct val="100000"/>
              </a:lnSpc>
              <a:spcBef>
                <a:spcPts val="440"/>
              </a:spcBef>
              <a:spcAft>
                <a:spcPts val="0"/>
              </a:spcAft>
              <a:buSzPts val="2200"/>
              <a:buNone/>
            </a:pPr>
            <a:r>
              <a:rPr b="1" lang="en-IN"/>
              <a:t>Common Attributes</a:t>
            </a:r>
            <a:endParaRPr/>
          </a:p>
          <a:p>
            <a:pPr indent="-368300" lvl="0" marL="457200" rtl="0" algn="l">
              <a:lnSpc>
                <a:spcPct val="100000"/>
              </a:lnSpc>
              <a:spcBef>
                <a:spcPts val="440"/>
              </a:spcBef>
              <a:spcAft>
                <a:spcPts val="0"/>
              </a:spcAft>
              <a:buSzPts val="2200"/>
              <a:buChar char="•"/>
            </a:pPr>
            <a:r>
              <a:rPr lang="en-IN"/>
              <a:t>controls → Displays video controls. </a:t>
            </a:r>
            <a:endParaRPr/>
          </a:p>
          <a:p>
            <a:pPr indent="-368300" lvl="0" marL="457200" rtl="0" algn="l">
              <a:lnSpc>
                <a:spcPct val="100000"/>
              </a:lnSpc>
              <a:spcBef>
                <a:spcPts val="440"/>
              </a:spcBef>
              <a:spcAft>
                <a:spcPts val="0"/>
              </a:spcAft>
              <a:buSzPts val="2200"/>
              <a:buChar char="•"/>
            </a:pPr>
            <a:r>
              <a:rPr lang="en-IN"/>
              <a:t>width and height → Set the video dimensions. </a:t>
            </a:r>
            <a:endParaRPr/>
          </a:p>
          <a:p>
            <a:pPr indent="-368300" lvl="0" marL="457200" rtl="0" algn="l">
              <a:lnSpc>
                <a:spcPct val="100000"/>
              </a:lnSpc>
              <a:spcBef>
                <a:spcPts val="440"/>
              </a:spcBef>
              <a:spcAft>
                <a:spcPts val="0"/>
              </a:spcAft>
              <a:buSzPts val="2200"/>
              <a:buChar char="•"/>
            </a:pPr>
            <a:r>
              <a:rPr lang="en-IN"/>
              <a:t>autoplay → Plays the video automatically. </a:t>
            </a:r>
            <a:endParaRPr/>
          </a:p>
          <a:p>
            <a:pPr indent="-368300" lvl="0" marL="457200" rtl="0" algn="l">
              <a:lnSpc>
                <a:spcPct val="100000"/>
              </a:lnSpc>
              <a:spcBef>
                <a:spcPts val="440"/>
              </a:spcBef>
              <a:spcAft>
                <a:spcPts val="0"/>
              </a:spcAft>
              <a:buSzPts val="2200"/>
              <a:buChar char="•"/>
            </a:pPr>
            <a:r>
              <a:rPr lang="en-IN"/>
              <a:t>loop → Repeats the video continuously. </a:t>
            </a:r>
            <a:endParaRPr/>
          </a:p>
          <a:p>
            <a:pPr indent="-368300" lvl="0" marL="457200" rtl="0" algn="l">
              <a:lnSpc>
                <a:spcPct val="100000"/>
              </a:lnSpc>
              <a:spcBef>
                <a:spcPts val="440"/>
              </a:spcBef>
              <a:spcAft>
                <a:spcPts val="0"/>
              </a:spcAft>
              <a:buSzPts val="2200"/>
              <a:buChar char="•"/>
            </a:pPr>
            <a:r>
              <a:rPr lang="en-IN"/>
              <a:t>muted → Starts the video without sound. </a:t>
            </a:r>
            <a:endParaRPr/>
          </a:p>
          <a:p>
            <a:pPr indent="-368300" lvl="0" marL="457200" rtl="0" algn="l">
              <a:lnSpc>
                <a:spcPct val="100000"/>
              </a:lnSpc>
              <a:spcBef>
                <a:spcPts val="440"/>
              </a:spcBef>
              <a:spcAft>
                <a:spcPts val="0"/>
              </a:spcAft>
              <a:buSzPts val="2200"/>
              <a:buChar char="•"/>
            </a:pPr>
            <a:r>
              <a:rPr lang="en-IN"/>
              <a:t>poster → Displays an image before the video starts playing.</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8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How it Works</a:t>
            </a:r>
            <a:endParaRPr/>
          </a:p>
        </p:txBody>
      </p:sp>
      <p:sp>
        <p:nvSpPr>
          <p:cNvPr id="697" name="Google Shape;697;p89"/>
          <p:cNvSpPr txBox="1"/>
          <p:nvPr/>
        </p:nvSpPr>
        <p:spPr>
          <a:xfrm>
            <a:off x="344129" y="1189703"/>
            <a:ext cx="8278761" cy="4708981"/>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00000"/>
              </a:lnSpc>
              <a:spcBef>
                <a:spcPts val="0"/>
              </a:spcBef>
              <a:spcAft>
                <a:spcPts val="0"/>
              </a:spcAft>
              <a:buClr>
                <a:srgbClr val="000000"/>
              </a:buClr>
              <a:buSzPts val="2000"/>
              <a:buFont typeface="Arial"/>
              <a:buChar char="•"/>
            </a:pPr>
            <a:r>
              <a:rPr b="0" i="0" lang="en-IN" sz="2000" u="none" cap="none" strike="noStrike">
                <a:solidFill>
                  <a:srgbClr val="000000"/>
                </a:solidFill>
                <a:latin typeface="Times New Roman"/>
                <a:ea typeface="Times New Roman"/>
                <a:cs typeface="Times New Roman"/>
                <a:sym typeface="Times New Roman"/>
              </a:rPr>
              <a:t>The </a:t>
            </a:r>
            <a:r>
              <a:rPr b="1" i="0" lang="en-IN" sz="2000" u="none" cap="none" strike="noStrike">
                <a:solidFill>
                  <a:srgbClr val="000000"/>
                </a:solidFill>
                <a:latin typeface="Times New Roman"/>
                <a:ea typeface="Times New Roman"/>
                <a:cs typeface="Times New Roman"/>
                <a:sym typeface="Times New Roman"/>
              </a:rPr>
              <a:t>controls</a:t>
            </a:r>
            <a:r>
              <a:rPr b="0" i="0" lang="en-IN" sz="2000" u="none" cap="none" strike="noStrike">
                <a:solidFill>
                  <a:srgbClr val="000000"/>
                </a:solidFill>
                <a:latin typeface="Times New Roman"/>
                <a:ea typeface="Times New Roman"/>
                <a:cs typeface="Times New Roman"/>
                <a:sym typeface="Times New Roman"/>
              </a:rPr>
              <a:t> attribute displays video controls such as: </a:t>
            </a:r>
            <a:endParaRPr/>
          </a:p>
          <a:p>
            <a:pPr indent="-457200" lvl="1" marL="457200" marR="0" rtl="0" algn="just">
              <a:lnSpc>
                <a:spcPct val="100000"/>
              </a:lnSpc>
              <a:spcBef>
                <a:spcPts val="0"/>
              </a:spcBef>
              <a:spcAft>
                <a:spcPts val="0"/>
              </a:spcAft>
              <a:buClr>
                <a:srgbClr val="000000"/>
              </a:buClr>
              <a:buSzPts val="2000"/>
              <a:buFont typeface="Arial"/>
              <a:buAutoNum type="arabicPeriod"/>
            </a:pPr>
            <a:r>
              <a:rPr b="0" i="0" lang="en-IN" sz="2000" u="none" cap="none" strike="noStrike">
                <a:solidFill>
                  <a:srgbClr val="000000"/>
                </a:solidFill>
                <a:latin typeface="Times New Roman"/>
                <a:ea typeface="Times New Roman"/>
                <a:cs typeface="Times New Roman"/>
                <a:sym typeface="Times New Roman"/>
              </a:rPr>
              <a:t>Play </a:t>
            </a:r>
            <a:endParaRPr/>
          </a:p>
          <a:p>
            <a:pPr indent="-457200" lvl="1" marL="457200" marR="0" rtl="0" algn="just">
              <a:lnSpc>
                <a:spcPct val="100000"/>
              </a:lnSpc>
              <a:spcBef>
                <a:spcPts val="0"/>
              </a:spcBef>
              <a:spcAft>
                <a:spcPts val="0"/>
              </a:spcAft>
              <a:buClr>
                <a:srgbClr val="000000"/>
              </a:buClr>
              <a:buSzPts val="2000"/>
              <a:buFont typeface="Arial"/>
              <a:buAutoNum type="arabicPeriod"/>
            </a:pPr>
            <a:r>
              <a:rPr b="0" i="0" lang="en-IN" sz="2000" u="none" cap="none" strike="noStrike">
                <a:solidFill>
                  <a:srgbClr val="000000"/>
                </a:solidFill>
                <a:latin typeface="Times New Roman"/>
                <a:ea typeface="Times New Roman"/>
                <a:cs typeface="Times New Roman"/>
                <a:sym typeface="Times New Roman"/>
              </a:rPr>
              <a:t>Pause </a:t>
            </a:r>
            <a:endParaRPr/>
          </a:p>
          <a:p>
            <a:pPr indent="-457200" lvl="1" marL="457200" marR="0" rtl="0" algn="just">
              <a:lnSpc>
                <a:spcPct val="100000"/>
              </a:lnSpc>
              <a:spcBef>
                <a:spcPts val="0"/>
              </a:spcBef>
              <a:spcAft>
                <a:spcPts val="0"/>
              </a:spcAft>
              <a:buClr>
                <a:srgbClr val="000000"/>
              </a:buClr>
              <a:buSzPts val="2000"/>
              <a:buFont typeface="Arial"/>
              <a:buAutoNum type="arabicPeriod"/>
            </a:pPr>
            <a:r>
              <a:rPr b="0" i="0" lang="en-IN" sz="2000" u="none" cap="none" strike="noStrike">
                <a:solidFill>
                  <a:srgbClr val="000000"/>
                </a:solidFill>
                <a:latin typeface="Times New Roman"/>
                <a:ea typeface="Times New Roman"/>
                <a:cs typeface="Times New Roman"/>
                <a:sym typeface="Times New Roman"/>
              </a:rPr>
              <a:t>Volume </a:t>
            </a:r>
            <a:endParaRPr/>
          </a:p>
          <a:p>
            <a:pPr indent="-457200" lvl="1" marL="457200" marR="0" rtl="0" algn="just">
              <a:lnSpc>
                <a:spcPct val="100000"/>
              </a:lnSpc>
              <a:spcBef>
                <a:spcPts val="0"/>
              </a:spcBef>
              <a:spcAft>
                <a:spcPts val="0"/>
              </a:spcAft>
              <a:buClr>
                <a:srgbClr val="000000"/>
              </a:buClr>
              <a:buSzPts val="2000"/>
              <a:buFont typeface="Arial"/>
              <a:buAutoNum type="arabicPeriod"/>
            </a:pPr>
            <a:r>
              <a:rPr b="0" i="0" lang="en-IN" sz="2000" u="none" cap="none" strike="noStrike">
                <a:solidFill>
                  <a:srgbClr val="000000"/>
                </a:solidFill>
                <a:latin typeface="Times New Roman"/>
                <a:ea typeface="Times New Roman"/>
                <a:cs typeface="Times New Roman"/>
                <a:sym typeface="Times New Roman"/>
              </a:rPr>
              <a:t>Fullscreen </a:t>
            </a:r>
            <a:endParaRPr/>
          </a:p>
          <a:p>
            <a:pPr indent="0" lvl="1" marL="0" marR="0" rtl="0" algn="just">
              <a:lnSpc>
                <a:spcPct val="100000"/>
              </a:lnSpc>
              <a:spcBef>
                <a:spcPts val="0"/>
              </a:spcBef>
              <a:spcAft>
                <a:spcPts val="0"/>
              </a:spcAft>
              <a:buNone/>
            </a:pPr>
            <a:r>
              <a:t/>
            </a:r>
            <a:endParaRPr b="0" i="0" sz="2000" u="none" cap="none" strike="noStrike">
              <a:solidFill>
                <a:srgbClr val="000000"/>
              </a:solidFill>
              <a:latin typeface="Times New Roman"/>
              <a:ea typeface="Times New Roman"/>
              <a:cs typeface="Times New Roman"/>
              <a:sym typeface="Times New Roman"/>
            </a:endParaRPr>
          </a:p>
          <a:p>
            <a:pPr indent="-342900" lvl="0" marL="342900" marR="0" rtl="0" algn="just">
              <a:lnSpc>
                <a:spcPct val="100000"/>
              </a:lnSpc>
              <a:spcBef>
                <a:spcPts val="0"/>
              </a:spcBef>
              <a:spcAft>
                <a:spcPts val="0"/>
              </a:spcAft>
              <a:buClr>
                <a:srgbClr val="000000"/>
              </a:buClr>
              <a:buSzPts val="2000"/>
              <a:buFont typeface="Arial"/>
              <a:buChar char="•"/>
            </a:pPr>
            <a:r>
              <a:rPr b="0" i="0" lang="en-IN" sz="2000" u="none" cap="none" strike="noStrike">
                <a:solidFill>
                  <a:srgbClr val="000000"/>
                </a:solidFill>
                <a:latin typeface="Times New Roman"/>
                <a:ea typeface="Times New Roman"/>
                <a:cs typeface="Times New Roman"/>
                <a:sym typeface="Times New Roman"/>
              </a:rPr>
              <a:t>It is recommended to specify the </a:t>
            </a:r>
            <a:r>
              <a:rPr b="1" i="0" lang="en-IN" sz="2000" u="none" cap="none" strike="noStrike">
                <a:solidFill>
                  <a:srgbClr val="000000"/>
                </a:solidFill>
                <a:latin typeface="Times New Roman"/>
                <a:ea typeface="Times New Roman"/>
                <a:cs typeface="Times New Roman"/>
                <a:sym typeface="Times New Roman"/>
              </a:rPr>
              <a:t>width</a:t>
            </a:r>
            <a:r>
              <a:rPr b="0" i="0" lang="en-IN" sz="2000" u="none" cap="none" strike="noStrike">
                <a:solidFill>
                  <a:srgbClr val="000000"/>
                </a:solidFill>
                <a:latin typeface="Times New Roman"/>
                <a:ea typeface="Times New Roman"/>
                <a:cs typeface="Times New Roman"/>
                <a:sym typeface="Times New Roman"/>
              </a:rPr>
              <a:t> and </a:t>
            </a:r>
            <a:r>
              <a:rPr b="1" i="0" lang="en-IN" sz="2000" u="none" cap="none" strike="noStrike">
                <a:solidFill>
                  <a:srgbClr val="000000"/>
                </a:solidFill>
                <a:latin typeface="Times New Roman"/>
                <a:ea typeface="Times New Roman"/>
                <a:cs typeface="Times New Roman"/>
                <a:sym typeface="Times New Roman"/>
              </a:rPr>
              <a:t>height</a:t>
            </a:r>
            <a:r>
              <a:rPr b="0" i="0" lang="en-IN" sz="2000" u="none" cap="none" strike="noStrike">
                <a:solidFill>
                  <a:srgbClr val="000000"/>
                </a:solidFill>
                <a:latin typeface="Times New Roman"/>
                <a:ea typeface="Times New Roman"/>
                <a:cs typeface="Times New Roman"/>
                <a:sym typeface="Times New Roman"/>
              </a:rPr>
              <a:t> attributes. </a:t>
            </a:r>
            <a:endParaRPr/>
          </a:p>
          <a:p>
            <a:pPr indent="0" lvl="0" marL="0" marR="0" rtl="0" algn="just">
              <a:lnSpc>
                <a:spcPct val="100000"/>
              </a:lnSpc>
              <a:spcBef>
                <a:spcPts val="0"/>
              </a:spcBef>
              <a:spcAft>
                <a:spcPts val="0"/>
              </a:spcAft>
              <a:buNone/>
            </a:pPr>
            <a:r>
              <a:rPr b="0" i="0" lang="en-IN" sz="2000" u="none" cap="none" strike="noStrike">
                <a:solidFill>
                  <a:srgbClr val="000000"/>
                </a:solidFill>
                <a:latin typeface="Times New Roman"/>
                <a:ea typeface="Times New Roman"/>
                <a:cs typeface="Times New Roman"/>
                <a:sym typeface="Times New Roman"/>
              </a:rPr>
              <a:t>Setting width and height prevents the webpage from </a:t>
            </a:r>
            <a:r>
              <a:rPr b="1" i="0" lang="en-IN" sz="2000" u="none" cap="none" strike="noStrike">
                <a:solidFill>
                  <a:srgbClr val="000000"/>
                </a:solidFill>
                <a:latin typeface="Times New Roman"/>
                <a:ea typeface="Times New Roman"/>
                <a:cs typeface="Times New Roman"/>
                <a:sym typeface="Times New Roman"/>
              </a:rPr>
              <a:t>flickering</a:t>
            </a:r>
            <a:r>
              <a:rPr b="0" i="0" lang="en-IN" sz="2000" u="none" cap="none" strike="noStrike">
                <a:solidFill>
                  <a:srgbClr val="000000"/>
                </a:solidFill>
                <a:latin typeface="Times New Roman"/>
                <a:ea typeface="Times New Roman"/>
                <a:cs typeface="Times New Roman"/>
                <a:sym typeface="Times New Roman"/>
              </a:rPr>
              <a:t> while the video loads. </a:t>
            </a:r>
            <a:endParaRPr/>
          </a:p>
          <a:p>
            <a:pPr indent="0" lvl="0" marL="0" marR="0" rtl="0" algn="just">
              <a:lnSpc>
                <a:spcPct val="100000"/>
              </a:lnSpc>
              <a:spcBef>
                <a:spcPts val="0"/>
              </a:spcBef>
              <a:spcAft>
                <a:spcPts val="0"/>
              </a:spcAft>
              <a:buNone/>
            </a:pPr>
            <a:r>
              <a:t/>
            </a:r>
            <a:endParaRPr b="0" i="0" sz="2000" u="none" cap="none" strike="noStrike">
              <a:solidFill>
                <a:srgbClr val="000000"/>
              </a:solidFill>
              <a:latin typeface="Times New Roman"/>
              <a:ea typeface="Times New Roman"/>
              <a:cs typeface="Times New Roman"/>
              <a:sym typeface="Times New Roman"/>
            </a:endParaRPr>
          </a:p>
          <a:p>
            <a:pPr indent="-342900" lvl="0" marL="342900" marR="0" rtl="0" algn="just">
              <a:lnSpc>
                <a:spcPct val="100000"/>
              </a:lnSpc>
              <a:spcBef>
                <a:spcPts val="0"/>
              </a:spcBef>
              <a:spcAft>
                <a:spcPts val="0"/>
              </a:spcAft>
              <a:buClr>
                <a:srgbClr val="000000"/>
              </a:buClr>
              <a:buSzPts val="2000"/>
              <a:buFont typeface="Arial"/>
              <a:buChar char="•"/>
            </a:pPr>
            <a:r>
              <a:rPr b="0" i="0" lang="en-IN" sz="2000" u="none" cap="none" strike="noStrike">
                <a:solidFill>
                  <a:srgbClr val="000000"/>
                </a:solidFill>
                <a:latin typeface="Times New Roman"/>
                <a:ea typeface="Times New Roman"/>
                <a:cs typeface="Times New Roman"/>
                <a:sym typeface="Times New Roman"/>
              </a:rPr>
              <a:t>The </a:t>
            </a:r>
            <a:r>
              <a:rPr b="1" i="0" lang="en-IN" sz="2000" u="none" cap="none" strike="noStrike">
                <a:solidFill>
                  <a:srgbClr val="000000"/>
                </a:solidFill>
                <a:latin typeface="Times New Roman"/>
                <a:ea typeface="Times New Roman"/>
                <a:cs typeface="Times New Roman"/>
                <a:sym typeface="Times New Roman"/>
              </a:rPr>
              <a:t>&lt;source&gt;</a:t>
            </a:r>
            <a:r>
              <a:rPr b="0" i="0" lang="en-IN" sz="2000" u="none" cap="none" strike="noStrike">
                <a:solidFill>
                  <a:srgbClr val="000000"/>
                </a:solidFill>
                <a:latin typeface="Times New Roman"/>
                <a:ea typeface="Times New Roman"/>
                <a:cs typeface="Times New Roman"/>
                <a:sym typeface="Times New Roman"/>
              </a:rPr>
              <a:t> element is used to specify </a:t>
            </a:r>
            <a:r>
              <a:rPr b="1" i="0" lang="en-IN" sz="2000" u="none" cap="none" strike="noStrike">
                <a:solidFill>
                  <a:srgbClr val="000000"/>
                </a:solidFill>
                <a:latin typeface="Times New Roman"/>
                <a:ea typeface="Times New Roman"/>
                <a:cs typeface="Times New Roman"/>
                <a:sym typeface="Times New Roman"/>
              </a:rPr>
              <a:t>multiple video files</a:t>
            </a:r>
            <a:r>
              <a:rPr b="0" i="0" lang="en-IN" sz="2000" u="none" cap="none" strike="noStrike">
                <a:solidFill>
                  <a:srgbClr val="000000"/>
                </a:solidFill>
                <a:latin typeface="Times New Roman"/>
                <a:ea typeface="Times New Roman"/>
                <a:cs typeface="Times New Roman"/>
                <a:sym typeface="Times New Roman"/>
              </a:rPr>
              <a:t>. </a:t>
            </a:r>
            <a:endParaRPr/>
          </a:p>
          <a:p>
            <a:pPr indent="0" lvl="0" marL="0" marR="0" rtl="0" algn="just">
              <a:lnSpc>
                <a:spcPct val="100000"/>
              </a:lnSpc>
              <a:spcBef>
                <a:spcPts val="0"/>
              </a:spcBef>
              <a:spcAft>
                <a:spcPts val="0"/>
              </a:spcAft>
              <a:buNone/>
            </a:pPr>
            <a:r>
              <a:rPr b="0" i="0" lang="en-IN" sz="2000" u="none" cap="none" strike="noStrike">
                <a:solidFill>
                  <a:srgbClr val="000000"/>
                </a:solidFill>
                <a:latin typeface="Times New Roman"/>
                <a:ea typeface="Times New Roman"/>
                <a:cs typeface="Times New Roman"/>
                <a:sym typeface="Times New Roman"/>
              </a:rPr>
              <a:t>The browser automatically plays the </a:t>
            </a:r>
            <a:r>
              <a:rPr b="1" i="0" lang="en-IN" sz="2000" u="none" cap="none" strike="noStrike">
                <a:solidFill>
                  <a:srgbClr val="000000"/>
                </a:solidFill>
                <a:latin typeface="Times New Roman"/>
                <a:ea typeface="Times New Roman"/>
                <a:cs typeface="Times New Roman"/>
                <a:sym typeface="Times New Roman"/>
              </a:rPr>
              <a:t>first supported video format</a:t>
            </a:r>
            <a:r>
              <a:rPr b="0" i="0" lang="en-IN" sz="2000" u="none" cap="none" strike="noStrike">
                <a:solidFill>
                  <a:srgbClr val="000000"/>
                </a:solidFill>
                <a:latin typeface="Times New Roman"/>
                <a:ea typeface="Times New Roman"/>
                <a:cs typeface="Times New Roman"/>
                <a:sym typeface="Times New Roman"/>
              </a:rPr>
              <a:t>. </a:t>
            </a:r>
            <a:endParaRPr/>
          </a:p>
          <a:p>
            <a:pPr indent="0" lvl="0" marL="0" marR="0" rtl="0" algn="just">
              <a:lnSpc>
                <a:spcPct val="100000"/>
              </a:lnSpc>
              <a:spcBef>
                <a:spcPts val="0"/>
              </a:spcBef>
              <a:spcAft>
                <a:spcPts val="0"/>
              </a:spcAft>
              <a:buNone/>
            </a:pPr>
            <a:r>
              <a:rPr b="0" i="0" lang="en-IN" sz="2000" u="none" cap="none" strike="noStrike">
                <a:solidFill>
                  <a:srgbClr val="000000"/>
                </a:solidFill>
                <a:latin typeface="Times New Roman"/>
                <a:ea typeface="Times New Roman"/>
                <a:cs typeface="Times New Roman"/>
                <a:sym typeface="Times New Roman"/>
              </a:rPr>
              <a:t>Text placed between the </a:t>
            </a:r>
            <a:r>
              <a:rPr b="1" i="0" lang="en-IN" sz="2000" u="none" cap="none" strike="noStrike">
                <a:solidFill>
                  <a:srgbClr val="000000"/>
                </a:solidFill>
                <a:latin typeface="Times New Roman"/>
                <a:ea typeface="Times New Roman"/>
                <a:cs typeface="Times New Roman"/>
                <a:sym typeface="Times New Roman"/>
              </a:rPr>
              <a:t>&lt;video&gt;</a:t>
            </a:r>
            <a:r>
              <a:rPr b="0" i="0" lang="en-IN" sz="2000" u="none" cap="none" strike="noStrike">
                <a:solidFill>
                  <a:srgbClr val="000000"/>
                </a:solidFill>
                <a:latin typeface="Times New Roman"/>
                <a:ea typeface="Times New Roman"/>
                <a:cs typeface="Times New Roman"/>
                <a:sym typeface="Times New Roman"/>
              </a:rPr>
              <a:t> and </a:t>
            </a:r>
            <a:r>
              <a:rPr b="1" i="0" lang="en-IN" sz="2000" u="none" cap="none" strike="noStrike">
                <a:solidFill>
                  <a:srgbClr val="000000"/>
                </a:solidFill>
                <a:latin typeface="Times New Roman"/>
                <a:ea typeface="Times New Roman"/>
                <a:cs typeface="Times New Roman"/>
                <a:sym typeface="Times New Roman"/>
              </a:rPr>
              <a:t>&lt;/video&gt;</a:t>
            </a:r>
            <a:r>
              <a:rPr b="0" i="0" lang="en-IN" sz="2000" u="none" cap="none" strike="noStrike">
                <a:solidFill>
                  <a:srgbClr val="000000"/>
                </a:solidFill>
                <a:latin typeface="Times New Roman"/>
                <a:ea typeface="Times New Roman"/>
                <a:cs typeface="Times New Roman"/>
                <a:sym typeface="Times New Roman"/>
              </a:rPr>
              <a:t> tags is shown only if the browser </a:t>
            </a:r>
            <a:r>
              <a:rPr b="1" i="0" lang="en-IN" sz="2000" u="none" cap="none" strike="noStrike">
                <a:solidFill>
                  <a:srgbClr val="000000"/>
                </a:solidFill>
                <a:latin typeface="Times New Roman"/>
                <a:ea typeface="Times New Roman"/>
                <a:cs typeface="Times New Roman"/>
                <a:sym typeface="Times New Roman"/>
              </a:rPr>
              <a:t>does not support the &lt;video&gt; element</a:t>
            </a:r>
            <a:r>
              <a:rPr b="0" i="0" lang="en-IN" sz="2000" u="none" cap="none" strike="noStrike">
                <a:solidFill>
                  <a:srgbClr val="000000"/>
                </a:solidFill>
                <a:latin typeface="Times New Roman"/>
                <a:ea typeface="Times New Roman"/>
                <a:cs typeface="Times New Roman"/>
                <a:sym typeface="Times New Roman"/>
              </a:rPr>
              <a:t>.</a:t>
            </a:r>
            <a:endParaRPr/>
          </a:p>
          <a:p>
            <a:pPr indent="0" lvl="0" marL="0" marR="0" rtl="0" algn="l">
              <a:lnSpc>
                <a:spcPct val="100000"/>
              </a:lnSpc>
              <a:spcBef>
                <a:spcPts val="0"/>
              </a:spcBef>
              <a:spcAft>
                <a:spcPts val="0"/>
              </a:spcAft>
              <a:buNone/>
            </a:pPr>
            <a:r>
              <a:t/>
            </a:r>
            <a:endParaRPr b="0" i="0" sz="20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9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Video</a:t>
            </a:r>
            <a:endParaRPr/>
          </a:p>
        </p:txBody>
      </p:sp>
      <p:sp>
        <p:nvSpPr>
          <p:cNvPr id="703" name="Google Shape;703;p90"/>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The HTML &lt;video&gt; element is used to show a video on a web page.</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a:t>Example:</a:t>
            </a:r>
            <a:endParaRPr/>
          </a:p>
          <a:p>
            <a:pPr indent="0" lvl="0" marL="88900" rtl="0" algn="l">
              <a:lnSpc>
                <a:spcPct val="100000"/>
              </a:lnSpc>
              <a:spcBef>
                <a:spcPts val="440"/>
              </a:spcBef>
              <a:spcAft>
                <a:spcPts val="0"/>
              </a:spcAft>
              <a:buSzPts val="2200"/>
              <a:buNone/>
            </a:pPr>
            <a:r>
              <a:rPr lang="en-IN"/>
              <a:t>&lt;video width="320" height="240" controls&gt;</a:t>
            </a:r>
            <a:br>
              <a:rPr lang="en-IN"/>
            </a:br>
            <a:r>
              <a:rPr lang="en-IN"/>
              <a:t>  &lt;source src="movie.mp4" type="video/mp4"&gt;</a:t>
            </a:r>
            <a:br>
              <a:rPr lang="en-IN"/>
            </a:br>
            <a:r>
              <a:rPr lang="en-IN"/>
              <a:t>  &lt;source src="movie.ogg" type="video/ogg"&gt;</a:t>
            </a:r>
            <a:br>
              <a:rPr lang="en-IN"/>
            </a:br>
            <a:r>
              <a:rPr lang="en-IN"/>
              <a:t>Your browser does not support the video tag.</a:t>
            </a:r>
            <a:br>
              <a:rPr lang="en-IN"/>
            </a:br>
            <a:r>
              <a:rPr lang="en-IN"/>
              <a:t>&lt;/video&gt;</a:t>
            </a:r>
            <a:endParaRPr/>
          </a:p>
          <a:p>
            <a:pPr indent="0" lvl="0" marL="88900" rtl="0" algn="l">
              <a:lnSpc>
                <a:spcPct val="100000"/>
              </a:lnSpc>
              <a:spcBef>
                <a:spcPts val="440"/>
              </a:spcBef>
              <a:spcAft>
                <a:spcPts val="0"/>
              </a:spcAft>
              <a:buSzPts val="2200"/>
              <a:buNone/>
            </a:pPr>
            <a:r>
              <a:t/>
            </a:r>
            <a:endParaRPr/>
          </a:p>
        </p:txBody>
      </p:sp>
      <p:pic>
        <p:nvPicPr>
          <p:cNvPr id="704" name="Google Shape;704;p90"/>
          <p:cNvPicPr preferRelativeResize="0"/>
          <p:nvPr/>
        </p:nvPicPr>
        <p:blipFill rotWithShape="1">
          <a:blip r:embed="rId3">
            <a:alphaModFix/>
          </a:blip>
          <a:srcRect b="0" l="0" r="0" t="0"/>
          <a:stretch/>
        </p:blipFill>
        <p:spPr>
          <a:xfrm>
            <a:off x="5398869" y="4863578"/>
            <a:ext cx="3360711" cy="1653683"/>
          </a:xfrm>
          <a:prstGeom prst="rect">
            <a:avLst/>
          </a:prstGeom>
          <a:noFill/>
          <a:ln>
            <a:noFill/>
          </a:ln>
        </p:spPr>
      </p:pic>
      <p:sp>
        <p:nvSpPr>
          <p:cNvPr id="705" name="Google Shape;705;p90"/>
          <p:cNvSpPr txBox="1"/>
          <p:nvPr/>
        </p:nvSpPr>
        <p:spPr>
          <a:xfrm>
            <a:off x="5398869" y="4247535"/>
            <a:ext cx="162136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800" u="none" cap="none" strike="noStrike">
                <a:solidFill>
                  <a:srgbClr val="000000"/>
                </a:solidFill>
                <a:latin typeface="Arial"/>
                <a:ea typeface="Arial"/>
                <a:cs typeface="Arial"/>
                <a:sym typeface="Arial"/>
              </a:rPr>
              <a:t>Output:</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9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Forms</a:t>
            </a:r>
            <a:endParaRPr/>
          </a:p>
        </p:txBody>
      </p:sp>
      <p:sp>
        <p:nvSpPr>
          <p:cNvPr id="711" name="Google Shape;711;p91"/>
          <p:cNvSpPr txBox="1"/>
          <p:nvPr>
            <p:ph idx="1" type="body"/>
          </p:nvPr>
        </p:nvSpPr>
        <p:spPr>
          <a:xfrm>
            <a:off x="422788" y="1076633"/>
            <a:ext cx="8406580" cy="5442154"/>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sz="2000"/>
              <a:t>HTML forms are created using the </a:t>
            </a:r>
            <a:r>
              <a:rPr b="1" lang="en-IN" sz="2000"/>
              <a:t>&lt;form&gt;</a:t>
            </a:r>
            <a:r>
              <a:rPr lang="en-IN" sz="2000"/>
              <a:t> tag. </a:t>
            </a:r>
            <a:endParaRPr/>
          </a:p>
          <a:p>
            <a:pPr indent="-368300" lvl="0" marL="457200" rtl="0" algn="l">
              <a:lnSpc>
                <a:spcPct val="100000"/>
              </a:lnSpc>
              <a:spcBef>
                <a:spcPts val="440"/>
              </a:spcBef>
              <a:spcAft>
                <a:spcPts val="0"/>
              </a:spcAft>
              <a:buSzPts val="2200"/>
              <a:buChar char="•"/>
            </a:pPr>
            <a:r>
              <a:rPr lang="en-IN" sz="2000"/>
              <a:t>Forms are used to </a:t>
            </a:r>
            <a:r>
              <a:rPr b="1" lang="en-IN" sz="2000"/>
              <a:t>collect user input</a:t>
            </a:r>
            <a:r>
              <a:rPr lang="en-IN" sz="2000"/>
              <a:t> on web pages. </a:t>
            </a:r>
            <a:endParaRPr/>
          </a:p>
          <a:p>
            <a:pPr indent="-368300" lvl="0" marL="457200" rtl="0" algn="l">
              <a:lnSpc>
                <a:spcPct val="100000"/>
              </a:lnSpc>
              <a:spcBef>
                <a:spcPts val="440"/>
              </a:spcBef>
              <a:spcAft>
                <a:spcPts val="0"/>
              </a:spcAft>
              <a:buSzPts val="2200"/>
              <a:buChar char="•"/>
            </a:pPr>
            <a:r>
              <a:rPr lang="en-IN" sz="2000"/>
              <a:t>They contain </a:t>
            </a:r>
            <a:r>
              <a:rPr b="1" lang="en-IN" sz="2000"/>
              <a:t>interactive form controls</a:t>
            </a:r>
            <a:r>
              <a:rPr lang="en-IN" sz="2000"/>
              <a:t> for entering information. </a:t>
            </a:r>
            <a:endParaRPr/>
          </a:p>
          <a:p>
            <a:pPr indent="-368300" lvl="0" marL="457200" rtl="0" algn="l">
              <a:lnSpc>
                <a:spcPct val="100000"/>
              </a:lnSpc>
              <a:spcBef>
                <a:spcPts val="440"/>
              </a:spcBef>
              <a:spcAft>
                <a:spcPts val="0"/>
              </a:spcAft>
              <a:buSzPts val="2200"/>
              <a:buChar char="•"/>
            </a:pPr>
            <a:r>
              <a:rPr lang="en-IN" sz="2000"/>
              <a:t>Common form controls include: </a:t>
            </a:r>
            <a:endParaRPr/>
          </a:p>
          <a:p>
            <a:pPr indent="-368300" lvl="1" marL="914400" rtl="0" algn="l">
              <a:lnSpc>
                <a:spcPct val="100000"/>
              </a:lnSpc>
              <a:spcBef>
                <a:spcPts val="440"/>
              </a:spcBef>
              <a:spcAft>
                <a:spcPts val="0"/>
              </a:spcAft>
              <a:buSzPts val="2200"/>
              <a:buChar char="–"/>
            </a:pPr>
            <a:r>
              <a:rPr lang="en-IN" sz="2000"/>
              <a:t>Text fields (&lt;input type="text"&gt;) </a:t>
            </a:r>
            <a:endParaRPr/>
          </a:p>
          <a:p>
            <a:pPr indent="-368300" lvl="1" marL="914400" rtl="0" algn="l">
              <a:lnSpc>
                <a:spcPct val="100000"/>
              </a:lnSpc>
              <a:spcBef>
                <a:spcPts val="440"/>
              </a:spcBef>
              <a:spcAft>
                <a:spcPts val="0"/>
              </a:spcAft>
              <a:buSzPts val="2200"/>
              <a:buChar char="–"/>
            </a:pPr>
            <a:r>
              <a:rPr lang="en-IN" sz="2000"/>
              <a:t>Email fields (&lt;input type="email"&gt;) </a:t>
            </a:r>
            <a:endParaRPr/>
          </a:p>
          <a:p>
            <a:pPr indent="-368300" lvl="1" marL="914400" rtl="0" algn="l">
              <a:lnSpc>
                <a:spcPct val="100000"/>
              </a:lnSpc>
              <a:spcBef>
                <a:spcPts val="440"/>
              </a:spcBef>
              <a:spcAft>
                <a:spcPts val="0"/>
              </a:spcAft>
              <a:buSzPts val="2200"/>
              <a:buChar char="–"/>
            </a:pPr>
            <a:r>
              <a:rPr lang="en-IN" sz="2000"/>
              <a:t>Password fields (&lt;input type="password"&gt;) </a:t>
            </a:r>
            <a:endParaRPr/>
          </a:p>
          <a:p>
            <a:pPr indent="-368300" lvl="1" marL="914400" rtl="0" algn="l">
              <a:lnSpc>
                <a:spcPct val="100000"/>
              </a:lnSpc>
              <a:spcBef>
                <a:spcPts val="440"/>
              </a:spcBef>
              <a:spcAft>
                <a:spcPts val="0"/>
              </a:spcAft>
              <a:buSzPts val="2200"/>
              <a:buChar char="–"/>
            </a:pPr>
            <a:r>
              <a:rPr lang="en-IN" sz="2000"/>
              <a:t>Checkboxes (&lt;input type="checkbox"&gt;) </a:t>
            </a:r>
            <a:endParaRPr/>
          </a:p>
          <a:p>
            <a:pPr indent="-368300" lvl="1" marL="914400" rtl="0" algn="l">
              <a:lnSpc>
                <a:spcPct val="100000"/>
              </a:lnSpc>
              <a:spcBef>
                <a:spcPts val="440"/>
              </a:spcBef>
              <a:spcAft>
                <a:spcPts val="0"/>
              </a:spcAft>
              <a:buSzPts val="2200"/>
              <a:buChar char="–"/>
            </a:pPr>
            <a:r>
              <a:rPr lang="en-IN" sz="2000"/>
              <a:t>Radio buttons (&lt;input type="radio"&gt;) </a:t>
            </a:r>
            <a:endParaRPr/>
          </a:p>
          <a:p>
            <a:pPr indent="-368300" lvl="1" marL="914400" rtl="0" algn="l">
              <a:lnSpc>
                <a:spcPct val="100000"/>
              </a:lnSpc>
              <a:spcBef>
                <a:spcPts val="440"/>
              </a:spcBef>
              <a:spcAft>
                <a:spcPts val="0"/>
              </a:spcAft>
              <a:buSzPts val="2200"/>
              <a:buChar char="–"/>
            </a:pPr>
            <a:r>
              <a:rPr lang="en-IN" sz="2000"/>
              <a:t>Buttons (&lt;button&gt; or &lt;input type="submit"&gt;) </a:t>
            </a:r>
            <a:endParaRPr/>
          </a:p>
          <a:p>
            <a:pPr indent="-368300" lvl="0" marL="457200" rtl="0" algn="l">
              <a:lnSpc>
                <a:spcPct val="100000"/>
              </a:lnSpc>
              <a:spcBef>
                <a:spcPts val="440"/>
              </a:spcBef>
              <a:spcAft>
                <a:spcPts val="0"/>
              </a:spcAft>
              <a:buSzPts val="2200"/>
              <a:buChar char="•"/>
            </a:pPr>
            <a:r>
              <a:rPr lang="en-IN" sz="2000"/>
              <a:t>Forms are widely used on websites to </a:t>
            </a:r>
            <a:r>
              <a:rPr b="1" lang="en-IN" sz="2000"/>
              <a:t>collect user data</a:t>
            </a:r>
            <a:r>
              <a:rPr lang="en-IN" sz="2000"/>
              <a:t>. </a:t>
            </a:r>
            <a:endParaRPr/>
          </a:p>
          <a:p>
            <a:pPr indent="-368300" lvl="0" marL="457200" rtl="0" algn="l">
              <a:lnSpc>
                <a:spcPct val="100000"/>
              </a:lnSpc>
              <a:spcBef>
                <a:spcPts val="440"/>
              </a:spcBef>
              <a:spcAft>
                <a:spcPts val="0"/>
              </a:spcAft>
              <a:buSzPts val="2200"/>
              <a:buChar char="•"/>
            </a:pPr>
            <a:r>
              <a:rPr lang="en-IN" sz="2000"/>
              <a:t>More than </a:t>
            </a:r>
            <a:r>
              <a:rPr b="1" lang="en-IN" sz="2000"/>
              <a:t>85% of websites</a:t>
            </a:r>
            <a:r>
              <a:rPr lang="en-IN" sz="2000"/>
              <a:t> use forms for user interaction. </a:t>
            </a:r>
            <a:endParaRPr/>
          </a:p>
          <a:p>
            <a:pPr indent="-368300" lvl="0" marL="457200" rtl="0" algn="l">
              <a:lnSpc>
                <a:spcPct val="100000"/>
              </a:lnSpc>
              <a:spcBef>
                <a:spcPts val="440"/>
              </a:spcBef>
              <a:spcAft>
                <a:spcPts val="0"/>
              </a:spcAft>
              <a:buSzPts val="2200"/>
              <a:buChar char="•"/>
            </a:pPr>
            <a:r>
              <a:rPr lang="en-IN" sz="2000"/>
              <a:t>Forms allow users to </a:t>
            </a:r>
            <a:r>
              <a:rPr b="1" lang="en-IN" sz="2000"/>
              <a:t>submit data</a:t>
            </a:r>
            <a:r>
              <a:rPr lang="en-IN" sz="2000"/>
              <a:t> to a web server. </a:t>
            </a:r>
            <a:endParaRPr/>
          </a:p>
          <a:p>
            <a:pPr indent="-368300" lvl="0" marL="457200" rtl="0" algn="l">
              <a:lnSpc>
                <a:spcPct val="100000"/>
              </a:lnSpc>
              <a:spcBef>
                <a:spcPts val="440"/>
              </a:spcBef>
              <a:spcAft>
                <a:spcPts val="0"/>
              </a:spcAft>
              <a:buSzPts val="2200"/>
              <a:buChar char="•"/>
            </a:pPr>
            <a:r>
              <a:rPr lang="en-IN" sz="2000"/>
              <a:t>They play an important role in </a:t>
            </a:r>
            <a:r>
              <a:rPr b="1" lang="en-IN" sz="2000"/>
              <a:t>modern web development</a:t>
            </a:r>
            <a:r>
              <a:rPr lang="en-IN" sz="2000"/>
              <a:t> by enabling user interaction and data collection.</a:t>
            </a:r>
            <a:endParaRPr/>
          </a:p>
          <a:p>
            <a:pPr indent="0" lvl="0" marL="88900" rtl="0" algn="l">
              <a:lnSpc>
                <a:spcPct val="100000"/>
              </a:lnSpc>
              <a:spcBef>
                <a:spcPts val="440"/>
              </a:spcBef>
              <a:spcAft>
                <a:spcPts val="0"/>
              </a:spcAft>
              <a:buSzPts val="2200"/>
              <a:buNone/>
            </a:pPr>
            <a:r>
              <a:t/>
            </a:r>
            <a:endParaRPr sz="2000"/>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9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Code</a:t>
            </a:r>
            <a:endParaRPr b="1"/>
          </a:p>
        </p:txBody>
      </p:sp>
      <p:sp>
        <p:nvSpPr>
          <p:cNvPr id="717" name="Google Shape;717;p92"/>
          <p:cNvSpPr txBox="1"/>
          <p:nvPr>
            <p:ph idx="1" type="body"/>
          </p:nvPr>
        </p:nvSpPr>
        <p:spPr>
          <a:xfrm>
            <a:off x="457200" y="1371600"/>
            <a:ext cx="5845277"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sz="2000"/>
              <a:t>Code:</a:t>
            </a:r>
            <a:endParaRPr/>
          </a:p>
          <a:p>
            <a:pPr indent="0" lvl="0" marL="88900" rtl="0" algn="l">
              <a:lnSpc>
                <a:spcPct val="100000"/>
              </a:lnSpc>
              <a:spcBef>
                <a:spcPts val="440"/>
              </a:spcBef>
              <a:spcAft>
                <a:spcPts val="0"/>
              </a:spcAft>
              <a:buSzPts val="2200"/>
              <a:buNone/>
            </a:pPr>
            <a:r>
              <a:rPr lang="en-IN" sz="1400"/>
              <a:t>&lt;!DOCTYPE html&gt;</a:t>
            </a:r>
            <a:endParaRPr/>
          </a:p>
          <a:p>
            <a:pPr indent="0" lvl="0" marL="88900" rtl="0" algn="l">
              <a:lnSpc>
                <a:spcPct val="100000"/>
              </a:lnSpc>
              <a:spcBef>
                <a:spcPts val="440"/>
              </a:spcBef>
              <a:spcAft>
                <a:spcPts val="0"/>
              </a:spcAft>
              <a:buSzPts val="2200"/>
              <a:buNone/>
            </a:pPr>
            <a:r>
              <a:rPr lang="en-IN" sz="1400"/>
              <a:t>&lt;html lang="en"&gt;</a:t>
            </a:r>
            <a:endParaRPr/>
          </a:p>
          <a:p>
            <a:pPr indent="0" lvl="0" marL="88900" rtl="0" algn="l">
              <a:lnSpc>
                <a:spcPct val="100000"/>
              </a:lnSpc>
              <a:spcBef>
                <a:spcPts val="440"/>
              </a:spcBef>
              <a:spcAft>
                <a:spcPts val="0"/>
              </a:spcAft>
              <a:buSzPts val="2200"/>
              <a:buNone/>
            </a:pPr>
            <a:r>
              <a:rPr lang="en-IN" sz="1400"/>
              <a:t>&lt;head&gt;</a:t>
            </a:r>
            <a:endParaRPr/>
          </a:p>
          <a:p>
            <a:pPr indent="0" lvl="0" marL="88900" rtl="0" algn="l">
              <a:lnSpc>
                <a:spcPct val="100000"/>
              </a:lnSpc>
              <a:spcBef>
                <a:spcPts val="440"/>
              </a:spcBef>
              <a:spcAft>
                <a:spcPts val="0"/>
              </a:spcAft>
              <a:buSzPts val="2200"/>
              <a:buNone/>
            </a:pPr>
            <a:r>
              <a:rPr lang="en-IN" sz="1400"/>
              <a:t>    &lt;meta charset="UTF-8"&gt;</a:t>
            </a:r>
            <a:endParaRPr/>
          </a:p>
          <a:p>
            <a:pPr indent="0" lvl="0" marL="88900" rtl="0" algn="l">
              <a:lnSpc>
                <a:spcPct val="100000"/>
              </a:lnSpc>
              <a:spcBef>
                <a:spcPts val="440"/>
              </a:spcBef>
              <a:spcAft>
                <a:spcPts val="0"/>
              </a:spcAft>
              <a:buSzPts val="2200"/>
              <a:buNone/>
            </a:pPr>
            <a:r>
              <a:rPr lang="en-IN" sz="1400"/>
              <a:t>    &lt;meta name="viewport" </a:t>
            </a:r>
            <a:endParaRPr/>
          </a:p>
          <a:p>
            <a:pPr indent="0" lvl="0" marL="88900" rtl="0" algn="l">
              <a:lnSpc>
                <a:spcPct val="100000"/>
              </a:lnSpc>
              <a:spcBef>
                <a:spcPts val="440"/>
              </a:spcBef>
              <a:spcAft>
                <a:spcPts val="0"/>
              </a:spcAft>
              <a:buSzPts val="2200"/>
              <a:buNone/>
            </a:pPr>
            <a:r>
              <a:rPr lang="en-IN" sz="1400"/>
              <a:t>          content="width=device-width, initial-scale=1.0"&gt;</a:t>
            </a:r>
            <a:endParaRPr/>
          </a:p>
          <a:p>
            <a:pPr indent="0" lvl="0" marL="88900" rtl="0" algn="l">
              <a:lnSpc>
                <a:spcPct val="100000"/>
              </a:lnSpc>
              <a:spcBef>
                <a:spcPts val="440"/>
              </a:spcBef>
              <a:spcAft>
                <a:spcPts val="0"/>
              </a:spcAft>
              <a:buSzPts val="2200"/>
              <a:buNone/>
            </a:pPr>
            <a:r>
              <a:rPr lang="en-IN" sz="1400"/>
              <a:t>    &lt;title&gt;HTML&lt;/title&gt;</a:t>
            </a:r>
            <a:endParaRPr/>
          </a:p>
          <a:p>
            <a:pPr indent="0" lvl="0" marL="88900" rtl="0" algn="l">
              <a:lnSpc>
                <a:spcPct val="100000"/>
              </a:lnSpc>
              <a:spcBef>
                <a:spcPts val="440"/>
              </a:spcBef>
              <a:spcAft>
                <a:spcPts val="0"/>
              </a:spcAft>
              <a:buSzPts val="2200"/>
              <a:buNone/>
            </a:pPr>
            <a:r>
              <a:rPr lang="en-IN" sz="1400"/>
              <a:t>&lt;/head&gt;</a:t>
            </a:r>
            <a:endParaRPr/>
          </a:p>
          <a:p>
            <a:pPr indent="0" lvl="0" marL="88900" rtl="0" algn="l">
              <a:lnSpc>
                <a:spcPct val="100000"/>
              </a:lnSpc>
              <a:spcBef>
                <a:spcPts val="440"/>
              </a:spcBef>
              <a:spcAft>
                <a:spcPts val="0"/>
              </a:spcAft>
              <a:buSzPts val="2200"/>
              <a:buNone/>
            </a:pPr>
            <a:r>
              <a:rPr lang="en-IN" sz="1400"/>
              <a:t>&lt;body&gt;</a:t>
            </a:r>
            <a:endParaRPr/>
          </a:p>
          <a:p>
            <a:pPr indent="0" lvl="0" marL="88900" rtl="0" algn="l">
              <a:lnSpc>
                <a:spcPct val="100000"/>
              </a:lnSpc>
              <a:spcBef>
                <a:spcPts val="440"/>
              </a:spcBef>
              <a:spcAft>
                <a:spcPts val="0"/>
              </a:spcAft>
              <a:buSzPts val="2200"/>
              <a:buNone/>
            </a:pPr>
            <a:r>
              <a:rPr lang="en-IN" sz="1400"/>
              <a:t>    &lt;h2&gt;HTML Forms&lt;/h2&gt;</a:t>
            </a:r>
            <a:endParaRPr/>
          </a:p>
          <a:p>
            <a:pPr indent="0" lvl="0" marL="88900" rtl="0" algn="l">
              <a:lnSpc>
                <a:spcPct val="100000"/>
              </a:lnSpc>
              <a:spcBef>
                <a:spcPts val="440"/>
              </a:spcBef>
              <a:spcAft>
                <a:spcPts val="0"/>
              </a:spcAft>
              <a:buSzPts val="2200"/>
              <a:buNone/>
            </a:pPr>
            <a:r>
              <a:rPr lang="en-IN" sz="1400"/>
              <a:t>    &lt;form&gt;</a:t>
            </a:r>
            <a:endParaRPr/>
          </a:p>
          <a:p>
            <a:pPr indent="0" lvl="0" marL="88900" rtl="0" algn="l">
              <a:lnSpc>
                <a:spcPct val="100000"/>
              </a:lnSpc>
              <a:spcBef>
                <a:spcPts val="440"/>
              </a:spcBef>
              <a:spcAft>
                <a:spcPts val="0"/>
              </a:spcAft>
              <a:buSzPts val="2200"/>
              <a:buNone/>
            </a:pPr>
            <a:r>
              <a:rPr lang="en-IN" sz="1400"/>
              <a:t>        &lt;label for="username"&gt;Username:&lt;/label&gt;&lt;br&gt;</a:t>
            </a:r>
            <a:endParaRPr/>
          </a:p>
          <a:p>
            <a:pPr indent="0" lvl="0" marL="88900" rtl="0" algn="l">
              <a:lnSpc>
                <a:spcPct val="100000"/>
              </a:lnSpc>
              <a:spcBef>
                <a:spcPts val="440"/>
              </a:spcBef>
              <a:spcAft>
                <a:spcPts val="0"/>
              </a:spcAft>
              <a:buSzPts val="2200"/>
              <a:buNone/>
            </a:pPr>
            <a:r>
              <a:rPr lang="en-IN" sz="1400"/>
              <a:t>        &lt;input type="text" id="username" name="username"&gt;&lt;br&gt;&lt;br&gt;</a:t>
            </a:r>
            <a:endParaRPr/>
          </a:p>
          <a:p>
            <a:pPr indent="0" lvl="0" marL="88900" rtl="0" algn="l">
              <a:lnSpc>
                <a:spcPct val="100000"/>
              </a:lnSpc>
              <a:spcBef>
                <a:spcPts val="440"/>
              </a:spcBef>
              <a:spcAft>
                <a:spcPts val="0"/>
              </a:spcAft>
              <a:buSzPts val="2200"/>
              <a:buNone/>
            </a:pPr>
            <a:r>
              <a:rPr lang="en-IN" sz="1400"/>
              <a:t>        &lt;label for="password"&gt;Password:&lt;/label&gt;&lt;br&gt;</a:t>
            </a:r>
            <a:endParaRPr/>
          </a:p>
          <a:p>
            <a:pPr indent="0" lvl="0" marL="88900" rtl="0" algn="l">
              <a:lnSpc>
                <a:spcPct val="100000"/>
              </a:lnSpc>
              <a:spcBef>
                <a:spcPts val="440"/>
              </a:spcBef>
              <a:spcAft>
                <a:spcPts val="0"/>
              </a:spcAft>
              <a:buSzPts val="2200"/>
              <a:buNone/>
            </a:pPr>
            <a:r>
              <a:rPr lang="en-IN" sz="1400"/>
              <a:t>        &lt;input type="password" id="password" name="password"&gt;&lt;br&gt;&lt;br&gt;</a:t>
            </a:r>
            <a:endParaRPr/>
          </a:p>
          <a:p>
            <a:pPr indent="0" lvl="0" marL="88900" rtl="0" algn="l">
              <a:lnSpc>
                <a:spcPct val="100000"/>
              </a:lnSpc>
              <a:spcBef>
                <a:spcPts val="440"/>
              </a:spcBef>
              <a:spcAft>
                <a:spcPts val="0"/>
              </a:spcAft>
              <a:buSzPts val="2200"/>
              <a:buNone/>
            </a:pPr>
            <a:r>
              <a:rPr lang="en-IN" sz="1400"/>
              <a:t>        &lt;input type="submit" value="Submit"&gt;</a:t>
            </a:r>
            <a:endParaRPr/>
          </a:p>
          <a:p>
            <a:pPr indent="0" lvl="0" marL="88900" rtl="0" algn="l">
              <a:lnSpc>
                <a:spcPct val="100000"/>
              </a:lnSpc>
              <a:spcBef>
                <a:spcPts val="440"/>
              </a:spcBef>
              <a:spcAft>
                <a:spcPts val="0"/>
              </a:spcAft>
              <a:buSzPts val="2200"/>
              <a:buNone/>
            </a:pPr>
            <a:r>
              <a:rPr lang="en-IN" sz="1400"/>
              <a:t>    &lt;/form&gt;</a:t>
            </a:r>
            <a:endParaRPr/>
          </a:p>
          <a:p>
            <a:pPr indent="0" lvl="0" marL="88900" rtl="0" algn="l">
              <a:lnSpc>
                <a:spcPct val="100000"/>
              </a:lnSpc>
              <a:spcBef>
                <a:spcPts val="440"/>
              </a:spcBef>
              <a:spcAft>
                <a:spcPts val="0"/>
              </a:spcAft>
              <a:buSzPts val="2200"/>
              <a:buNone/>
            </a:pPr>
            <a:r>
              <a:rPr lang="en-IN" sz="1400"/>
              <a:t>&lt;/body&gt;</a:t>
            </a:r>
            <a:endParaRPr/>
          </a:p>
        </p:txBody>
      </p:sp>
      <p:pic>
        <p:nvPicPr>
          <p:cNvPr id="718" name="Google Shape;718;p92"/>
          <p:cNvPicPr preferRelativeResize="0"/>
          <p:nvPr/>
        </p:nvPicPr>
        <p:blipFill rotWithShape="1">
          <a:blip r:embed="rId3">
            <a:alphaModFix/>
          </a:blip>
          <a:srcRect b="0" l="0" r="0" t="0"/>
          <a:stretch/>
        </p:blipFill>
        <p:spPr>
          <a:xfrm>
            <a:off x="5309542" y="1143441"/>
            <a:ext cx="3377258" cy="3271244"/>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9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Form Elements</a:t>
            </a:r>
            <a:endParaRPr/>
          </a:p>
        </p:txBody>
      </p:sp>
      <p:graphicFrame>
        <p:nvGraphicFramePr>
          <p:cNvPr id="724" name="Google Shape;724;p93"/>
          <p:cNvGraphicFramePr/>
          <p:nvPr/>
        </p:nvGraphicFramePr>
        <p:xfrm>
          <a:off x="1119994" y="1371600"/>
          <a:ext cx="3000000" cy="3000000"/>
        </p:xfrm>
        <a:graphic>
          <a:graphicData uri="http://schemas.openxmlformats.org/drawingml/2006/table">
            <a:tbl>
              <a:tblPr>
                <a:noFill/>
                <a:tableStyleId>{D8F4504F-589A-4DF1-8CD4-15B5E9E6C929}</a:tableStyleId>
              </a:tblPr>
              <a:tblGrid>
                <a:gridCol w="3452000"/>
                <a:gridCol w="3452000"/>
              </a:tblGrid>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3">
                            <a:extLst>
                              <a:ext uri="{A12FA001-AC4F-418D-AE19-62706E023703}">
                                <ahyp:hlinkClr val="tx"/>
                              </a:ext>
                            </a:extLst>
                          </a:hlinkClick>
                        </a:rPr>
                        <a:t>&lt;label&gt;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defines labels for &lt;form&gt; elements.</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498625">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4">
                            <a:extLst>
                              <a:ext uri="{A12FA001-AC4F-418D-AE19-62706E023703}">
                                <ahyp:hlinkClr val="tx"/>
                              </a:ext>
                            </a:extLst>
                          </a:hlinkClick>
                        </a:rPr>
                        <a:t>&lt;input&gt;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get input data from various types such as text, password, email, etc by changing its type.</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498625">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5">
                            <a:extLst>
                              <a:ext uri="{A12FA001-AC4F-418D-AE19-62706E023703}">
                                <ahyp:hlinkClr val="tx"/>
                              </a:ext>
                            </a:extLst>
                          </a:hlinkClick>
                        </a:rPr>
                        <a:t>&lt;button&gt;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defines a clickable button to control other elements or execute a functionality.</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6">
                            <a:extLst>
                              <a:ext uri="{A12FA001-AC4F-418D-AE19-62706E023703}">
                                <ahyp:hlinkClr val="tx"/>
                              </a:ext>
                            </a:extLst>
                          </a:hlinkClick>
                        </a:rPr>
                        <a:t>&lt;select&gt;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create a drop-down list.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7">
                            <a:extLst>
                              <a:ext uri="{A12FA001-AC4F-418D-AE19-62706E023703}">
                                <ahyp:hlinkClr val="tx"/>
                              </a:ext>
                            </a:extLst>
                          </a:hlinkClick>
                        </a:rPr>
                        <a:t>&lt;textarea&gt;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get input long text content.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498625">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8">
                            <a:extLst>
                              <a:ext uri="{A12FA001-AC4F-418D-AE19-62706E023703}">
                                <ahyp:hlinkClr val="tx"/>
                              </a:ext>
                            </a:extLst>
                          </a:hlinkClick>
                        </a:rPr>
                        <a:t>&lt;fieldset&gt;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draw a box around other form elements and group the related data.</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9">
                            <a:extLst>
                              <a:ext uri="{A12FA001-AC4F-418D-AE19-62706E023703}">
                                <ahyp:hlinkClr val="tx"/>
                              </a:ext>
                            </a:extLst>
                          </a:hlinkClick>
                        </a:rPr>
                        <a:t>&lt;legend&gt;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defines a caption for fieldset elements</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498625">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10">
                            <a:extLst>
                              <a:ext uri="{A12FA001-AC4F-418D-AE19-62706E023703}">
                                <ahyp:hlinkClr val="tx"/>
                              </a:ext>
                            </a:extLst>
                          </a:hlinkClick>
                        </a:rPr>
                        <a:t>&lt;datalist&gt;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specify pre-defined list options for input controls.</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11">
                            <a:extLst>
                              <a:ext uri="{A12FA001-AC4F-418D-AE19-62706E023703}">
                                <ahyp:hlinkClr val="tx"/>
                              </a:ext>
                            </a:extLst>
                          </a:hlinkClick>
                        </a:rPr>
                        <a:t>&lt;output&gt;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displays the output of performed calculations.</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38800">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12">
                            <a:extLst>
                              <a:ext uri="{A12FA001-AC4F-418D-AE19-62706E023703}">
                                <ahyp:hlinkClr val="tx"/>
                              </a:ext>
                            </a:extLst>
                          </a:hlinkClick>
                        </a:rPr>
                        <a:t>&lt;option&gt;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define options in a drop-down list.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498625">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sng" cap="none" strike="noStrike">
                          <a:solidFill>
                            <a:srgbClr val="357960"/>
                          </a:solidFill>
                          <a:latin typeface="Nunito"/>
                          <a:ea typeface="Nunito"/>
                          <a:cs typeface="Nunito"/>
                          <a:sym typeface="Nunito"/>
                          <a:hlinkClick r:id="rId13">
                            <a:extLst>
                              <a:ext uri="{A12FA001-AC4F-418D-AE19-62706E023703}">
                                <ahyp:hlinkClr val="tx"/>
                              </a:ext>
                            </a:extLst>
                          </a:hlinkClick>
                        </a:rPr>
                        <a:t>&lt;optgroup&gt;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b="0" i="0" lang="en-IN" sz="1000" u="none" cap="none" strike="noStrike">
                          <a:solidFill>
                            <a:srgbClr val="273239"/>
                          </a:solidFill>
                          <a:latin typeface="Nunito"/>
                          <a:ea typeface="Nunito"/>
                          <a:cs typeface="Nunito"/>
                          <a:sym typeface="Nunito"/>
                        </a:rPr>
                        <a:t>It is used to define group-related options in a drop-down list.</a:t>
                      </a:r>
                      <a:endParaRPr b="0" i="0" sz="1000" u="none" cap="none" strike="noStrike">
                        <a:solidFill>
                          <a:srgbClr val="273239"/>
                        </a:solidFill>
                        <a:latin typeface="Nunito"/>
                        <a:ea typeface="Nunito"/>
                        <a:cs typeface="Nunito"/>
                        <a:sym typeface="Nunito"/>
                      </a:endParaRPr>
                    </a:p>
                  </a:txBody>
                  <a:tcPr marT="89500" marB="89500" marR="63925" marL="639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9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Input Types in HTML Forms</a:t>
            </a:r>
            <a:endParaRPr/>
          </a:p>
        </p:txBody>
      </p:sp>
      <p:graphicFrame>
        <p:nvGraphicFramePr>
          <p:cNvPr id="730" name="Google Shape;730;p94"/>
          <p:cNvGraphicFramePr/>
          <p:nvPr/>
        </p:nvGraphicFramePr>
        <p:xfrm>
          <a:off x="983131" y="1361921"/>
          <a:ext cx="3000000" cy="3000000"/>
        </p:xfrm>
        <a:graphic>
          <a:graphicData uri="http://schemas.openxmlformats.org/drawingml/2006/table">
            <a:tbl>
              <a:tblPr>
                <a:noFill/>
                <a:tableStyleId>{D8F4504F-589A-4DF1-8CD4-15B5E9E6C929}</a:tableStyleId>
              </a:tblPr>
              <a:tblGrid>
                <a:gridCol w="3588875"/>
                <a:gridCol w="3588875"/>
              </a:tblGrid>
              <a:tr h="319000">
                <a:tc>
                  <a:txBody>
                    <a:bodyPr/>
                    <a:lstStyle/>
                    <a:p>
                      <a:pPr indent="0" lvl="0" marL="0" marR="0" rtl="0" algn="ctr">
                        <a:lnSpc>
                          <a:spcPct val="100000"/>
                        </a:lnSpc>
                        <a:spcBef>
                          <a:spcPts val="0"/>
                        </a:spcBef>
                        <a:spcAft>
                          <a:spcPts val="0"/>
                        </a:spcAft>
                        <a:buClr>
                          <a:srgbClr val="000000"/>
                        </a:buClr>
                        <a:buSzPts val="1200"/>
                        <a:buFont typeface="Arial"/>
                        <a:buNone/>
                      </a:pPr>
                      <a:r>
                        <a:rPr b="1" i="0" lang="en-IN" sz="1200" u="none" cap="none" strike="noStrike">
                          <a:solidFill>
                            <a:srgbClr val="273239"/>
                          </a:solidFill>
                          <a:latin typeface="Nunito"/>
                          <a:ea typeface="Nunito"/>
                          <a:cs typeface="Nunito"/>
                          <a:sym typeface="Nunito"/>
                        </a:rPr>
                        <a:t>Input Type</a:t>
                      </a:r>
                      <a:endParaRPr b="0" i="0" sz="1200" u="none" cap="none" strike="noStrike">
                        <a:solidFill>
                          <a:srgbClr val="273239"/>
                        </a:solidFill>
                        <a:latin typeface="Nunito"/>
                        <a:ea typeface="Nunito"/>
                        <a:cs typeface="Nunito"/>
                        <a:sym typeface="Nunito"/>
                      </a:endParaRPr>
                    </a:p>
                  </a:txBody>
                  <a:tcPr marT="66450" marB="66450" marR="33225" marL="33225"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9F9F9"/>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i="0" lang="en-IN" sz="1200" u="none" cap="none" strike="noStrike">
                          <a:solidFill>
                            <a:srgbClr val="273239"/>
                          </a:solidFill>
                          <a:latin typeface="Nunito"/>
                          <a:ea typeface="Nunito"/>
                          <a:cs typeface="Nunito"/>
                          <a:sym typeface="Nunito"/>
                        </a:rPr>
                        <a:t>Description</a:t>
                      </a:r>
                      <a:endParaRPr b="0" i="0" sz="1200" u="none" cap="none" strike="noStrike">
                        <a:solidFill>
                          <a:srgbClr val="273239"/>
                        </a:solidFill>
                        <a:latin typeface="Nunito"/>
                        <a:ea typeface="Nunito"/>
                        <a:cs typeface="Nunito"/>
                        <a:sym typeface="Nunito"/>
                      </a:endParaRPr>
                    </a:p>
                  </a:txBody>
                  <a:tcPr marT="66450" marB="664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9F9F9"/>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3">
                            <a:extLst>
                              <a:ext uri="{A12FA001-AC4F-418D-AE19-62706E023703}">
                                <ahyp:hlinkClr val="tx"/>
                              </a:ext>
                            </a:extLst>
                          </a:hlinkClick>
                        </a:rPr>
                        <a:t>&lt;input type="text"&gt;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Defines a one-line text input field</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4">
                            <a:extLst>
                              <a:ext uri="{A12FA001-AC4F-418D-AE19-62706E023703}">
                                <ahyp:hlinkClr val="tx"/>
                              </a:ext>
                            </a:extLst>
                          </a:hlinkClick>
                        </a:rPr>
                        <a:t>&lt;input type="password"&gt;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Defines a password field</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5">
                            <a:extLst>
                              <a:ext uri="{A12FA001-AC4F-418D-AE19-62706E023703}">
                                <ahyp:hlinkClr val="tx"/>
                              </a:ext>
                            </a:extLst>
                          </a:hlinkClick>
                        </a:rPr>
                        <a:t>&lt;input type="submit"&gt;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Defines a submit button</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6">
                            <a:extLst>
                              <a:ext uri="{A12FA001-AC4F-418D-AE19-62706E023703}">
                                <ahyp:hlinkClr val="tx"/>
                              </a:ext>
                            </a:extLst>
                          </a:hlinkClick>
                        </a:rPr>
                        <a:t>&lt;input type="reset"&gt;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Defines a reset button</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7">
                            <a:extLst>
                              <a:ext uri="{A12FA001-AC4F-418D-AE19-62706E023703}">
                                <ahyp:hlinkClr val="tx"/>
                              </a:ext>
                            </a:extLst>
                          </a:hlinkClick>
                        </a:rPr>
                        <a:t>&lt;input type="radio"&gt;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Defines a radio button</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8">
                            <a:extLst>
                              <a:ext uri="{A12FA001-AC4F-418D-AE19-62706E023703}">
                                <ahyp:hlinkClr val="tx"/>
                              </a:ext>
                            </a:extLst>
                          </a:hlinkClick>
                        </a:rPr>
                        <a:t>&lt;input type="email"&gt;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Validates that the input is a valid email address.</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51840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9">
                            <a:extLst>
                              <a:ext uri="{A12FA001-AC4F-418D-AE19-62706E023703}">
                                <ahyp:hlinkClr val="tx"/>
                              </a:ext>
                            </a:extLst>
                          </a:hlinkClick>
                        </a:rPr>
                        <a:t>&lt;input type="number"&gt;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Allows the user to enter a number. You can specify min, max, and step attributes for range.</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51840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10">
                            <a:extLst>
                              <a:ext uri="{A12FA001-AC4F-418D-AE19-62706E023703}">
                                <ahyp:hlinkClr val="tx"/>
                              </a:ext>
                            </a:extLst>
                          </a:hlinkClick>
                        </a:rPr>
                        <a:t>&lt;input type="checkbox"&gt;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Used for checkboxes where the user can select multiple options.</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11">
                            <a:extLst>
                              <a:ext uri="{A12FA001-AC4F-418D-AE19-62706E023703}">
                                <ahyp:hlinkClr val="tx"/>
                              </a:ext>
                            </a:extLst>
                          </a:hlinkClick>
                        </a:rPr>
                        <a:t>&lt;input type="date"&gt;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Allows the user to select a date from a calendar.</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12">
                            <a:extLst>
                              <a:ext uri="{A12FA001-AC4F-418D-AE19-62706E023703}">
                                <ahyp:hlinkClr val="tx"/>
                              </a:ext>
                            </a:extLst>
                          </a:hlinkClick>
                        </a:rPr>
                        <a:t>&lt;input type="time"&gt;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Allows the user to select a time.</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r h="352250">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sng" cap="none" strike="noStrike">
                          <a:solidFill>
                            <a:srgbClr val="357960"/>
                          </a:solidFill>
                          <a:latin typeface="Nunito"/>
                          <a:ea typeface="Nunito"/>
                          <a:cs typeface="Nunito"/>
                          <a:sym typeface="Nunito"/>
                          <a:hlinkClick r:id="rId13">
                            <a:extLst>
                              <a:ext uri="{A12FA001-AC4F-418D-AE19-62706E023703}">
                                <ahyp:hlinkClr val="tx"/>
                              </a:ext>
                            </a:extLst>
                          </a:hlinkClick>
                        </a:rPr>
                        <a:t>&lt;input type="file"&gt;</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IN" sz="1100" u="none" cap="none" strike="noStrike">
                          <a:solidFill>
                            <a:srgbClr val="273239"/>
                          </a:solidFill>
                          <a:latin typeface="Nunito"/>
                          <a:ea typeface="Nunito"/>
                          <a:cs typeface="Nunito"/>
                          <a:sym typeface="Nunito"/>
                        </a:rPr>
                        <a:t>Allows the user to select a file to upload.</a:t>
                      </a:r>
                      <a:endParaRPr b="0" i="0" sz="1100" u="none" cap="none" strike="noStrike">
                        <a:solidFill>
                          <a:srgbClr val="273239"/>
                        </a:solidFill>
                        <a:latin typeface="Nunito"/>
                        <a:ea typeface="Nunito"/>
                        <a:cs typeface="Nunito"/>
                        <a:sym typeface="Nunito"/>
                      </a:endParaRPr>
                    </a:p>
                  </a:txBody>
                  <a:tcPr marT="93050" marB="93050" marR="66450" marL="66450" anchor="ctr">
                    <a:lnL cap="flat" cmpd="sng" w="9525">
                      <a:solidFill>
                        <a:srgbClr val="DFDFDF"/>
                      </a:solidFill>
                      <a:prstDash val="solid"/>
                      <a:round/>
                      <a:headEnd len="sm" w="sm" type="none"/>
                      <a:tailEnd len="sm" w="sm" type="none"/>
                    </a:lnL>
                    <a:lnR cap="flat" cmpd="sng" w="9525">
                      <a:solidFill>
                        <a:srgbClr val="DFDFDF"/>
                      </a:solidFill>
                      <a:prstDash val="solid"/>
                      <a:round/>
                      <a:headEnd len="sm" w="sm" type="none"/>
                      <a:tailEnd len="sm" w="sm" type="none"/>
                    </a:lnR>
                    <a:lnT cap="flat" cmpd="sng" w="9525">
                      <a:solidFill>
                        <a:srgbClr val="DFDFDF"/>
                      </a:solidFill>
                      <a:prstDash val="solid"/>
                      <a:round/>
                      <a:headEnd len="sm" w="sm" type="none"/>
                      <a:tailEnd len="sm" w="sm" type="none"/>
                    </a:lnT>
                    <a:lnB cap="flat" cmpd="sng" w="9525">
                      <a:solidFill>
                        <a:srgbClr val="DFDFDF"/>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9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Form Validation</a:t>
            </a:r>
            <a:endParaRPr b="1"/>
          </a:p>
        </p:txBody>
      </p:sp>
      <p:sp>
        <p:nvSpPr>
          <p:cNvPr id="736" name="Google Shape;736;p9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b="1" lang="en-IN" sz="2000"/>
              <a:t>Form validation</a:t>
            </a:r>
            <a:r>
              <a:rPr lang="en-IN" sz="2000"/>
              <a:t> ensures that users enter </a:t>
            </a:r>
            <a:r>
              <a:rPr b="1" lang="en-IN" sz="2000"/>
              <a:t>correct and complete data</a:t>
            </a:r>
            <a:r>
              <a:rPr lang="en-IN" sz="2000"/>
              <a:t> before submitting a form. </a:t>
            </a:r>
            <a:endParaRPr/>
          </a:p>
          <a:p>
            <a:pPr indent="-368300" lvl="0" marL="457200" rtl="0" algn="l">
              <a:lnSpc>
                <a:spcPct val="100000"/>
              </a:lnSpc>
              <a:spcBef>
                <a:spcPts val="440"/>
              </a:spcBef>
              <a:spcAft>
                <a:spcPts val="0"/>
              </a:spcAft>
              <a:buSzPts val="2200"/>
              <a:buChar char="•"/>
            </a:pPr>
            <a:r>
              <a:rPr lang="en-IN" sz="2000"/>
              <a:t>It helps prevent </a:t>
            </a:r>
            <a:r>
              <a:rPr b="1" lang="en-IN" sz="2000"/>
              <a:t>invalid or incomplete information</a:t>
            </a:r>
            <a:r>
              <a:rPr lang="en-IN" sz="2000"/>
              <a:t>. </a:t>
            </a:r>
            <a:endParaRPr/>
          </a:p>
          <a:p>
            <a:pPr indent="-368300" lvl="0" marL="457200" rtl="0" algn="l">
              <a:lnSpc>
                <a:spcPct val="100000"/>
              </a:lnSpc>
              <a:spcBef>
                <a:spcPts val="440"/>
              </a:spcBef>
              <a:spcAft>
                <a:spcPts val="0"/>
              </a:spcAft>
              <a:buSzPts val="2200"/>
              <a:buChar char="•"/>
            </a:pPr>
            <a:r>
              <a:rPr lang="en-IN" sz="2000"/>
              <a:t>Validation can be done on the </a:t>
            </a:r>
            <a:r>
              <a:rPr b="1" lang="en-IN" sz="2000"/>
              <a:t>client side (HTML/JavaScript)</a:t>
            </a:r>
            <a:r>
              <a:rPr lang="en-IN" sz="2000"/>
              <a:t> or </a:t>
            </a:r>
            <a:r>
              <a:rPr b="1" lang="en-IN" sz="2000"/>
              <a:t>server side</a:t>
            </a:r>
            <a:r>
              <a:rPr lang="en-IN" sz="2000"/>
              <a:t>. </a:t>
            </a:r>
            <a:endParaRPr/>
          </a:p>
          <a:p>
            <a:pPr indent="-368300" lvl="0" marL="457200" rtl="0" algn="l">
              <a:lnSpc>
                <a:spcPct val="100000"/>
              </a:lnSpc>
              <a:spcBef>
                <a:spcPts val="440"/>
              </a:spcBef>
              <a:spcAft>
                <a:spcPts val="0"/>
              </a:spcAft>
              <a:buSzPts val="2200"/>
              <a:buChar char="•"/>
            </a:pPr>
            <a:r>
              <a:rPr lang="en-IN" sz="2000"/>
              <a:t>HTML5 provides built-in validation attributes. </a:t>
            </a:r>
            <a:endParaRPr/>
          </a:p>
          <a:p>
            <a:pPr indent="-368300" lvl="0" marL="457200" rtl="0" algn="l">
              <a:lnSpc>
                <a:spcPct val="100000"/>
              </a:lnSpc>
              <a:spcBef>
                <a:spcPts val="440"/>
              </a:spcBef>
              <a:spcAft>
                <a:spcPts val="0"/>
              </a:spcAft>
              <a:buSzPts val="2200"/>
              <a:buChar char="•"/>
            </a:pPr>
            <a:r>
              <a:rPr lang="en-IN" sz="2000"/>
              <a:t>Form validation improves </a:t>
            </a:r>
            <a:r>
              <a:rPr b="1" lang="en-IN" sz="2000"/>
              <a:t>data accuracy</a:t>
            </a:r>
            <a:r>
              <a:rPr lang="en-IN" sz="2000"/>
              <a:t> and </a:t>
            </a:r>
            <a:r>
              <a:rPr b="1" lang="en-IN" sz="2000"/>
              <a:t>user experience</a:t>
            </a:r>
            <a:r>
              <a:rPr lang="en-IN" sz="2000"/>
              <a:t>.</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0" name="Shape 740"/>
        <p:cNvGrpSpPr/>
        <p:nvPr/>
      </p:nvGrpSpPr>
      <p:grpSpPr>
        <a:xfrm>
          <a:off x="0" y="0"/>
          <a:ext cx="0" cy="0"/>
          <a:chOff x="0" y="0"/>
          <a:chExt cx="0" cy="0"/>
        </a:xfrm>
      </p:grpSpPr>
      <p:sp>
        <p:nvSpPr>
          <p:cNvPr id="741" name="Google Shape;741;p9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Validation Attributes</a:t>
            </a:r>
            <a:endParaRPr b="1"/>
          </a:p>
        </p:txBody>
      </p:sp>
      <p:graphicFrame>
        <p:nvGraphicFramePr>
          <p:cNvPr id="742" name="Google Shape;742;p96"/>
          <p:cNvGraphicFramePr/>
          <p:nvPr/>
        </p:nvGraphicFramePr>
        <p:xfrm>
          <a:off x="457200" y="1209368"/>
          <a:ext cx="3000000" cy="3000000"/>
        </p:xfrm>
        <a:graphic>
          <a:graphicData uri="http://schemas.openxmlformats.org/drawingml/2006/table">
            <a:tbl>
              <a:tblPr>
                <a:noFill/>
                <a:tableStyleId>{866F586E-67F4-4E7B-A467-D6D3761C6BDC}</a:tableStyleId>
              </a:tblPr>
              <a:tblGrid>
                <a:gridCol w="4114800"/>
                <a:gridCol w="4114800"/>
              </a:tblGrid>
              <a:tr h="464325">
                <a:tc>
                  <a:txBody>
                    <a:bodyPr/>
                    <a:lstStyle/>
                    <a:p>
                      <a:pPr indent="0" lvl="0" marL="0" marR="0" rtl="0" algn="ctr">
                        <a:lnSpc>
                          <a:spcPct val="100000"/>
                        </a:lnSpc>
                        <a:spcBef>
                          <a:spcPts val="0"/>
                        </a:spcBef>
                        <a:spcAft>
                          <a:spcPts val="0"/>
                        </a:spcAft>
                        <a:buClr>
                          <a:srgbClr val="000000"/>
                        </a:buClr>
                        <a:buSzPts val="2000"/>
                        <a:buFont typeface="Arial"/>
                        <a:buNone/>
                      </a:pPr>
                      <a:r>
                        <a:rPr b="1" lang="en-IN" sz="2000" u="none" cap="none" strike="noStrike">
                          <a:latin typeface="Times New Roman"/>
                          <a:ea typeface="Times New Roman"/>
                          <a:cs typeface="Times New Roman"/>
                          <a:sym typeface="Times New Roman"/>
                        </a:rPr>
                        <a:t>Attribute</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b="1" lang="en-IN" sz="2000" u="none" cap="none" strike="noStrike">
                          <a:latin typeface="Times New Roman"/>
                          <a:ea typeface="Times New Roman"/>
                          <a:cs typeface="Times New Roman"/>
                          <a:sym typeface="Times New Roman"/>
                        </a:rPr>
                        <a:t>Purpose</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required</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Makes the field mandatory</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type="email"</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Accepts only valid email addresses</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type="number"</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Accepts only numeric values</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min</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Sets the minimum value</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max</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Sets the maximum value</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minlength</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Minimum number of characters</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maxlength</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Maximum number of characters</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pattern</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Matches a specific format</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readonly</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Field cannot be edited</a:t>
                      </a:r>
                      <a:endParaRPr/>
                    </a:p>
                  </a:txBody>
                  <a:tcPr marT="45725" marB="45725" marR="91450" marL="91450" anchor="ctr"/>
                </a:tc>
              </a:tr>
              <a:tr h="464325">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disabled</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000"/>
                        <a:buFont typeface="Arial"/>
                        <a:buNone/>
                      </a:pPr>
                      <a:r>
                        <a:rPr lang="en-IN" sz="2000" u="none" cap="none" strike="noStrike">
                          <a:latin typeface="Times New Roman"/>
                          <a:ea typeface="Times New Roman"/>
                          <a:cs typeface="Times New Roman"/>
                          <a:sym typeface="Times New Roman"/>
                        </a:rPr>
                        <a:t>Disables the input field</a:t>
                      </a:r>
                      <a:endParaRPr/>
                    </a:p>
                  </a:txBody>
                  <a:tcPr marT="45725" marB="45725" marR="91450" marL="91450" anchor="ct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9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Definition and Usage Meta tag</a:t>
            </a:r>
            <a:endParaRPr/>
          </a:p>
        </p:txBody>
      </p:sp>
      <p:sp>
        <p:nvSpPr>
          <p:cNvPr id="748" name="Google Shape;748;p97"/>
          <p:cNvSpPr txBox="1"/>
          <p:nvPr>
            <p:ph idx="1" type="body"/>
          </p:nvPr>
        </p:nvSpPr>
        <p:spPr>
          <a:xfrm>
            <a:off x="457200" y="1037304"/>
            <a:ext cx="8229600" cy="5550309"/>
          </a:xfrm>
          <a:prstGeom prst="rect">
            <a:avLst/>
          </a:prstGeom>
          <a:noFill/>
          <a:ln>
            <a:noFill/>
          </a:ln>
        </p:spPr>
        <p:txBody>
          <a:bodyPr anchorCtr="0" anchor="t" bIns="45700" lIns="91425" spcFirstLastPara="1" rIns="91425" wrap="square" tIns="45700">
            <a:noAutofit/>
          </a:bodyPr>
          <a:lstStyle/>
          <a:p>
            <a:pPr indent="-368300" lvl="0" marL="457200" rtl="0" algn="just">
              <a:lnSpc>
                <a:spcPct val="100000"/>
              </a:lnSpc>
              <a:spcBef>
                <a:spcPts val="440"/>
              </a:spcBef>
              <a:spcAft>
                <a:spcPts val="0"/>
              </a:spcAft>
              <a:buSzPts val="2200"/>
              <a:buChar char="•"/>
            </a:pPr>
            <a:r>
              <a:rPr lang="en-IN" sz="1800"/>
              <a:t>The </a:t>
            </a:r>
            <a:r>
              <a:rPr b="1" lang="en-IN" sz="1800"/>
              <a:t>&lt;meta&gt;</a:t>
            </a:r>
            <a:r>
              <a:rPr lang="en-IN" sz="1800"/>
              <a:t> tag defines </a:t>
            </a:r>
            <a:r>
              <a:rPr b="1" lang="en-IN" sz="1800"/>
              <a:t>metadata</a:t>
            </a:r>
            <a:r>
              <a:rPr lang="en-IN" sz="1800"/>
              <a:t> about an HTML document. </a:t>
            </a:r>
            <a:endParaRPr/>
          </a:p>
          <a:p>
            <a:pPr indent="-368300" lvl="0" marL="457200" rtl="0" algn="just">
              <a:lnSpc>
                <a:spcPct val="100000"/>
              </a:lnSpc>
              <a:spcBef>
                <a:spcPts val="440"/>
              </a:spcBef>
              <a:spcAft>
                <a:spcPts val="0"/>
              </a:spcAft>
              <a:buSzPts val="2200"/>
              <a:buChar char="•"/>
            </a:pPr>
            <a:r>
              <a:rPr b="1" lang="en-IN" sz="1800"/>
              <a:t>Metadata</a:t>
            </a:r>
            <a:r>
              <a:rPr lang="en-IN" sz="1800"/>
              <a:t> means </a:t>
            </a:r>
            <a:r>
              <a:rPr b="1" lang="en-IN" sz="1800"/>
              <a:t>information about the webpage</a:t>
            </a:r>
            <a:r>
              <a:rPr lang="en-IN" sz="1800"/>
              <a:t>, not the visible content. </a:t>
            </a:r>
            <a:endParaRPr/>
          </a:p>
          <a:p>
            <a:pPr indent="-368300" lvl="0" marL="457200" rtl="0" algn="just">
              <a:lnSpc>
                <a:spcPct val="100000"/>
              </a:lnSpc>
              <a:spcBef>
                <a:spcPts val="440"/>
              </a:spcBef>
              <a:spcAft>
                <a:spcPts val="0"/>
              </a:spcAft>
              <a:buSzPts val="2200"/>
              <a:buChar char="•"/>
            </a:pPr>
            <a:r>
              <a:rPr lang="en-IN" sz="1800"/>
              <a:t>The &lt;meta&gt; tag is always placed inside the </a:t>
            </a:r>
            <a:r>
              <a:rPr b="1" lang="en-IN" sz="1800"/>
              <a:t>&lt;head&gt;</a:t>
            </a:r>
            <a:r>
              <a:rPr lang="en-IN" sz="1800"/>
              <a:t> element. </a:t>
            </a:r>
            <a:endParaRPr/>
          </a:p>
          <a:p>
            <a:pPr indent="-368300" lvl="0" marL="457200" rtl="0" algn="just">
              <a:lnSpc>
                <a:spcPct val="100000"/>
              </a:lnSpc>
              <a:spcBef>
                <a:spcPts val="440"/>
              </a:spcBef>
              <a:spcAft>
                <a:spcPts val="0"/>
              </a:spcAft>
              <a:buSzPts val="2200"/>
              <a:buChar char="•"/>
            </a:pPr>
            <a:r>
              <a:rPr lang="en-IN" sz="1800"/>
              <a:t>Metadata is </a:t>
            </a:r>
            <a:r>
              <a:rPr b="1" lang="en-IN" sz="1800"/>
              <a:t>not displayed</a:t>
            </a:r>
            <a:r>
              <a:rPr lang="en-IN" sz="1800"/>
              <a:t> on the webpage. </a:t>
            </a:r>
            <a:endParaRPr/>
          </a:p>
          <a:p>
            <a:pPr indent="-368300" lvl="0" marL="457200" rtl="0" algn="just">
              <a:lnSpc>
                <a:spcPct val="100000"/>
              </a:lnSpc>
              <a:spcBef>
                <a:spcPts val="440"/>
              </a:spcBef>
              <a:spcAft>
                <a:spcPts val="0"/>
              </a:spcAft>
              <a:buSzPts val="2200"/>
              <a:buChar char="•"/>
            </a:pPr>
            <a:r>
              <a:rPr lang="en-IN" sz="1800"/>
              <a:t>It is </a:t>
            </a:r>
            <a:r>
              <a:rPr b="1" lang="en-IN" sz="1800"/>
              <a:t>machine-readable</a:t>
            </a:r>
            <a:r>
              <a:rPr lang="en-IN" sz="1800"/>
              <a:t> and used by browsers, search engines, and other web services. </a:t>
            </a:r>
            <a:endParaRPr/>
          </a:p>
          <a:p>
            <a:pPr indent="-368300" lvl="0" marL="457200" rtl="0" algn="just">
              <a:lnSpc>
                <a:spcPct val="100000"/>
              </a:lnSpc>
              <a:spcBef>
                <a:spcPts val="440"/>
              </a:spcBef>
              <a:spcAft>
                <a:spcPts val="0"/>
              </a:spcAft>
              <a:buSzPts val="2200"/>
              <a:buChar char="•"/>
            </a:pPr>
            <a:r>
              <a:rPr lang="en-IN" sz="1800"/>
              <a:t>The &lt;meta&gt; tag is commonly used to specify: </a:t>
            </a:r>
            <a:endParaRPr/>
          </a:p>
          <a:p>
            <a:pPr indent="-368300" lvl="1" marL="914400" rtl="0" algn="just">
              <a:lnSpc>
                <a:spcPct val="100000"/>
              </a:lnSpc>
              <a:spcBef>
                <a:spcPts val="440"/>
              </a:spcBef>
              <a:spcAft>
                <a:spcPts val="0"/>
              </a:spcAft>
              <a:buSzPts val="2200"/>
              <a:buChar char="–"/>
            </a:pPr>
            <a:r>
              <a:rPr lang="en-IN" sz="1800"/>
              <a:t>Character set (charset) </a:t>
            </a:r>
            <a:endParaRPr/>
          </a:p>
          <a:p>
            <a:pPr indent="-368300" lvl="1" marL="914400" rtl="0" algn="just">
              <a:lnSpc>
                <a:spcPct val="100000"/>
              </a:lnSpc>
              <a:spcBef>
                <a:spcPts val="440"/>
              </a:spcBef>
              <a:spcAft>
                <a:spcPts val="0"/>
              </a:spcAft>
              <a:buSzPts val="2200"/>
              <a:buChar char="–"/>
            </a:pPr>
            <a:r>
              <a:rPr lang="en-IN" sz="1800"/>
              <a:t>Page description </a:t>
            </a:r>
            <a:endParaRPr/>
          </a:p>
          <a:p>
            <a:pPr indent="-368300" lvl="1" marL="914400" rtl="0" algn="just">
              <a:lnSpc>
                <a:spcPct val="100000"/>
              </a:lnSpc>
              <a:spcBef>
                <a:spcPts val="440"/>
              </a:spcBef>
              <a:spcAft>
                <a:spcPts val="0"/>
              </a:spcAft>
              <a:buSzPts val="2200"/>
              <a:buChar char="–"/>
            </a:pPr>
            <a:r>
              <a:rPr lang="en-IN" sz="1800"/>
              <a:t>Keywords </a:t>
            </a:r>
            <a:endParaRPr/>
          </a:p>
          <a:p>
            <a:pPr indent="-368300" lvl="1" marL="914400" rtl="0" algn="just">
              <a:lnSpc>
                <a:spcPct val="100000"/>
              </a:lnSpc>
              <a:spcBef>
                <a:spcPts val="440"/>
              </a:spcBef>
              <a:spcAft>
                <a:spcPts val="0"/>
              </a:spcAft>
              <a:buSzPts val="2200"/>
              <a:buChar char="–"/>
            </a:pPr>
            <a:r>
              <a:rPr lang="en-IN" sz="1800"/>
              <a:t>Author name </a:t>
            </a:r>
            <a:endParaRPr/>
          </a:p>
          <a:p>
            <a:pPr indent="-368300" lvl="1" marL="914400" rtl="0" algn="just">
              <a:lnSpc>
                <a:spcPct val="100000"/>
              </a:lnSpc>
              <a:spcBef>
                <a:spcPts val="440"/>
              </a:spcBef>
              <a:spcAft>
                <a:spcPts val="0"/>
              </a:spcAft>
              <a:buSzPts val="2200"/>
              <a:buChar char="–"/>
            </a:pPr>
            <a:r>
              <a:rPr lang="en-IN" sz="1800"/>
              <a:t>Viewport settings </a:t>
            </a:r>
            <a:endParaRPr/>
          </a:p>
          <a:p>
            <a:pPr indent="-368300" lvl="0" marL="457200" rtl="0" algn="just">
              <a:lnSpc>
                <a:spcPct val="100000"/>
              </a:lnSpc>
              <a:spcBef>
                <a:spcPts val="440"/>
              </a:spcBef>
              <a:spcAft>
                <a:spcPts val="0"/>
              </a:spcAft>
              <a:buSzPts val="2200"/>
              <a:buChar char="•"/>
            </a:pPr>
            <a:r>
              <a:rPr lang="en-IN" sz="1800"/>
              <a:t>Browsers use metadata to determine </a:t>
            </a:r>
            <a:r>
              <a:rPr b="1" lang="en-IN" sz="1800"/>
              <a:t>how to display or reload the webpage</a:t>
            </a:r>
            <a:r>
              <a:rPr lang="en-IN" sz="1800"/>
              <a:t>. </a:t>
            </a:r>
            <a:endParaRPr/>
          </a:p>
          <a:p>
            <a:pPr indent="-368300" lvl="0" marL="457200" rtl="0" algn="just">
              <a:lnSpc>
                <a:spcPct val="100000"/>
              </a:lnSpc>
              <a:spcBef>
                <a:spcPts val="440"/>
              </a:spcBef>
              <a:spcAft>
                <a:spcPts val="0"/>
              </a:spcAft>
              <a:buSzPts val="2200"/>
              <a:buChar char="•"/>
            </a:pPr>
            <a:r>
              <a:rPr lang="en-IN" sz="1800"/>
              <a:t>Search engines use metadata such as </a:t>
            </a:r>
            <a:r>
              <a:rPr b="1" lang="en-IN" sz="1800"/>
              <a:t>keywords and descriptions</a:t>
            </a:r>
            <a:r>
              <a:rPr lang="en-IN" sz="1800"/>
              <a:t> for indexing. </a:t>
            </a:r>
            <a:endParaRPr/>
          </a:p>
          <a:p>
            <a:pPr indent="-368300" lvl="0" marL="457200" rtl="0" algn="just">
              <a:lnSpc>
                <a:spcPct val="100000"/>
              </a:lnSpc>
              <a:spcBef>
                <a:spcPts val="440"/>
              </a:spcBef>
              <a:spcAft>
                <a:spcPts val="0"/>
              </a:spcAft>
              <a:buSzPts val="2200"/>
              <a:buChar char="•"/>
            </a:pPr>
            <a:r>
              <a:rPr lang="en-IN" sz="1800"/>
              <a:t>The </a:t>
            </a:r>
            <a:r>
              <a:rPr b="1" lang="en-IN" sz="1800"/>
              <a:t>viewport</a:t>
            </a:r>
            <a:r>
              <a:rPr lang="en-IN" sz="1800"/>
              <a:t> meta tag helps make webpages </a:t>
            </a:r>
            <a:r>
              <a:rPr b="1" lang="en-IN" sz="1800"/>
              <a:t>responsive</a:t>
            </a:r>
            <a:r>
              <a:rPr lang="en-IN" sz="1800"/>
              <a:t> on different devices.</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98"/>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&lt;meta&gt; Tag</a:t>
            </a:r>
            <a:endParaRPr/>
          </a:p>
        </p:txBody>
      </p:sp>
      <p:sp>
        <p:nvSpPr>
          <p:cNvPr id="754" name="Google Shape;754;p98"/>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&lt;head&gt;</a:t>
            </a:r>
            <a:br>
              <a:rPr lang="en-IN"/>
            </a:br>
            <a:r>
              <a:rPr lang="en-IN"/>
              <a:t>  &lt;meta charset="UTF-8"&gt;</a:t>
            </a:r>
            <a:br>
              <a:rPr lang="en-IN"/>
            </a:br>
            <a:r>
              <a:rPr lang="en-IN"/>
              <a:t>  &lt;meta name="description" content="Free Web tutorials"&gt;</a:t>
            </a:r>
            <a:br>
              <a:rPr lang="en-IN"/>
            </a:br>
            <a:r>
              <a:rPr lang="en-IN"/>
              <a:t>  &lt;meta name="keywords" content="HTML, CSS, JavaScript"&gt;</a:t>
            </a:r>
            <a:br>
              <a:rPr lang="en-IN"/>
            </a:br>
            <a:r>
              <a:rPr lang="en-IN"/>
              <a:t>  &lt;meta name="author" content="John Doe"&gt;</a:t>
            </a:r>
            <a:br>
              <a:rPr lang="en-IN"/>
            </a:br>
            <a:r>
              <a:rPr lang="en-IN"/>
              <a:t>  &lt;meta name="viewport" content="width=device-width, initial-scale=1.0"&gt;</a:t>
            </a:r>
            <a:br>
              <a:rPr lang="en-IN"/>
            </a:br>
            <a:r>
              <a:rPr lang="en-IN"/>
              <a:t>&lt;/head&gt;</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99"/>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HTML Favicon</a:t>
            </a:r>
            <a:endParaRPr/>
          </a:p>
        </p:txBody>
      </p:sp>
      <p:sp>
        <p:nvSpPr>
          <p:cNvPr id="760" name="Google Shape;760;p99"/>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A </a:t>
            </a:r>
            <a:r>
              <a:rPr b="1" lang="en-IN"/>
              <a:t>favicon</a:t>
            </a:r>
            <a:r>
              <a:rPr lang="en-IN"/>
              <a:t> is a </a:t>
            </a:r>
            <a:r>
              <a:rPr b="1" lang="en-IN"/>
              <a:t>small icon</a:t>
            </a:r>
            <a:r>
              <a:rPr lang="en-IN"/>
              <a:t> displayed next to the webpage title in the browser tab. </a:t>
            </a:r>
            <a:endParaRPr/>
          </a:p>
          <a:p>
            <a:pPr indent="-368300" lvl="0" marL="457200" rtl="0" algn="l">
              <a:lnSpc>
                <a:spcPct val="100000"/>
              </a:lnSpc>
              <a:spcBef>
                <a:spcPts val="440"/>
              </a:spcBef>
              <a:spcAft>
                <a:spcPts val="0"/>
              </a:spcAft>
              <a:buSzPts val="2200"/>
              <a:buChar char="•"/>
            </a:pPr>
            <a:r>
              <a:rPr lang="en-IN"/>
              <a:t>It helps users </a:t>
            </a:r>
            <a:r>
              <a:rPr b="1" lang="en-IN"/>
              <a:t>identify a website</a:t>
            </a:r>
            <a:r>
              <a:rPr lang="en-IN"/>
              <a:t> easily among multiple tabs. </a:t>
            </a:r>
            <a:endParaRPr/>
          </a:p>
          <a:p>
            <a:pPr indent="-368300" lvl="0" marL="457200" rtl="0" algn="l">
              <a:lnSpc>
                <a:spcPct val="100000"/>
              </a:lnSpc>
              <a:spcBef>
                <a:spcPts val="440"/>
              </a:spcBef>
              <a:spcAft>
                <a:spcPts val="0"/>
              </a:spcAft>
              <a:buSzPts val="2200"/>
              <a:buChar char="•"/>
            </a:pPr>
            <a:r>
              <a:rPr lang="en-IN"/>
              <a:t>The favicon image is commonly named </a:t>
            </a:r>
            <a:r>
              <a:rPr b="1" lang="en-IN"/>
              <a:t>favicon.ico</a:t>
            </a:r>
            <a:r>
              <a:rPr lang="en-IN"/>
              <a:t>. </a:t>
            </a:r>
            <a:endParaRPr/>
          </a:p>
          <a:p>
            <a:pPr indent="-368300" lvl="0" marL="457200" rtl="0" algn="l">
              <a:lnSpc>
                <a:spcPct val="100000"/>
              </a:lnSpc>
              <a:spcBef>
                <a:spcPts val="440"/>
              </a:spcBef>
              <a:spcAft>
                <a:spcPts val="0"/>
              </a:spcAft>
              <a:buSzPts val="2200"/>
              <a:buChar char="•"/>
            </a:pPr>
            <a:r>
              <a:rPr lang="en-IN"/>
              <a:t>Save the favicon: </a:t>
            </a:r>
            <a:endParaRPr/>
          </a:p>
          <a:p>
            <a:pPr indent="-368300" lvl="1" marL="914400" rtl="0" algn="l">
              <a:lnSpc>
                <a:spcPct val="100000"/>
              </a:lnSpc>
              <a:spcBef>
                <a:spcPts val="440"/>
              </a:spcBef>
              <a:spcAft>
                <a:spcPts val="0"/>
              </a:spcAft>
              <a:buSzPts val="2200"/>
              <a:buChar char="–"/>
            </a:pPr>
            <a:r>
              <a:rPr lang="en-IN"/>
              <a:t>In the </a:t>
            </a:r>
            <a:r>
              <a:rPr b="1" lang="en-IN"/>
              <a:t>root directory</a:t>
            </a:r>
            <a:r>
              <a:rPr lang="en-IN"/>
              <a:t> of the website, or </a:t>
            </a:r>
            <a:endParaRPr/>
          </a:p>
          <a:p>
            <a:pPr indent="-368300" lvl="1" marL="914400" rtl="0" algn="l">
              <a:lnSpc>
                <a:spcPct val="100000"/>
              </a:lnSpc>
              <a:spcBef>
                <a:spcPts val="440"/>
              </a:spcBef>
              <a:spcAft>
                <a:spcPts val="0"/>
              </a:spcAft>
              <a:buSzPts val="2200"/>
              <a:buChar char="–"/>
            </a:pPr>
            <a:r>
              <a:rPr lang="en-IN"/>
              <a:t>Inside an </a:t>
            </a:r>
            <a:r>
              <a:rPr b="1" lang="en-IN"/>
              <a:t>images</a:t>
            </a:r>
            <a:r>
              <a:rPr lang="en-IN"/>
              <a:t> folder in the root directory. </a:t>
            </a:r>
            <a:endParaRPr/>
          </a:p>
          <a:p>
            <a:pPr indent="-368300" lvl="0" marL="457200" rtl="0" algn="l">
              <a:lnSpc>
                <a:spcPct val="100000"/>
              </a:lnSpc>
              <a:spcBef>
                <a:spcPts val="440"/>
              </a:spcBef>
              <a:spcAft>
                <a:spcPts val="0"/>
              </a:spcAft>
              <a:buSzPts val="2200"/>
              <a:buChar char="•"/>
            </a:pPr>
            <a:r>
              <a:rPr lang="en-IN"/>
              <a:t>To add a favicon, use the </a:t>
            </a:r>
            <a:r>
              <a:rPr b="1" lang="en-IN"/>
              <a:t>&lt;link&gt;</a:t>
            </a:r>
            <a:r>
              <a:rPr lang="en-IN"/>
              <a:t> tag inside the </a:t>
            </a:r>
            <a:r>
              <a:rPr b="1" lang="en-IN"/>
              <a:t>&lt;head&gt;</a:t>
            </a:r>
            <a:r>
              <a:rPr lang="en-IN"/>
              <a:t> section. </a:t>
            </a:r>
            <a:endParaRPr/>
          </a:p>
          <a:p>
            <a:pPr indent="-368300" lvl="0" marL="457200" rtl="0" algn="l">
              <a:lnSpc>
                <a:spcPct val="100000"/>
              </a:lnSpc>
              <a:spcBef>
                <a:spcPts val="440"/>
              </a:spcBef>
              <a:spcAft>
                <a:spcPts val="0"/>
              </a:spcAft>
              <a:buSzPts val="2200"/>
              <a:buChar char="•"/>
            </a:pPr>
            <a:r>
              <a:rPr lang="en-IN"/>
              <a:t>The &lt;link&gt; element is usually placed </a:t>
            </a:r>
            <a:r>
              <a:rPr b="1" lang="en-IN"/>
              <a:t>after the &lt;title&gt;</a:t>
            </a:r>
            <a:r>
              <a:rPr lang="en-IN"/>
              <a:t> element. </a:t>
            </a:r>
            <a:endParaRPr/>
          </a:p>
          <a:p>
            <a:pPr indent="-368300" lvl="0" marL="457200" rtl="0" algn="l">
              <a:lnSpc>
                <a:spcPct val="100000"/>
              </a:lnSpc>
              <a:spcBef>
                <a:spcPts val="440"/>
              </a:spcBef>
              <a:spcAft>
                <a:spcPts val="0"/>
              </a:spcAft>
              <a:buSzPts val="2200"/>
              <a:buChar char="•"/>
            </a:pPr>
            <a:r>
              <a:rPr lang="en-IN"/>
              <a:t>Browsers automatically display the favicon in the browser tab when the page loads.</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100"/>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Code</a:t>
            </a:r>
            <a:endParaRPr b="1"/>
          </a:p>
        </p:txBody>
      </p:sp>
      <p:sp>
        <p:nvSpPr>
          <p:cNvPr id="766" name="Google Shape;766;p100"/>
          <p:cNvSpPr txBox="1"/>
          <p:nvPr>
            <p:ph idx="1" type="body"/>
          </p:nvPr>
        </p:nvSpPr>
        <p:spPr>
          <a:xfrm>
            <a:off x="142568" y="899318"/>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sz="2000"/>
              <a:t>Code:</a:t>
            </a:r>
            <a:endParaRPr/>
          </a:p>
          <a:p>
            <a:pPr indent="0" lvl="0" marL="88900" rtl="0" algn="l">
              <a:lnSpc>
                <a:spcPct val="100000"/>
              </a:lnSpc>
              <a:spcBef>
                <a:spcPts val="440"/>
              </a:spcBef>
              <a:spcAft>
                <a:spcPts val="0"/>
              </a:spcAft>
              <a:buSzPts val="2200"/>
              <a:buNone/>
            </a:pPr>
            <a:r>
              <a:rPr lang="en-IN" sz="2000"/>
              <a:t>&lt;!DOCTYPE html&gt;</a:t>
            </a:r>
            <a:endParaRPr/>
          </a:p>
          <a:p>
            <a:pPr indent="0" lvl="0" marL="88900" rtl="0" algn="l">
              <a:lnSpc>
                <a:spcPct val="100000"/>
              </a:lnSpc>
              <a:spcBef>
                <a:spcPts val="440"/>
              </a:spcBef>
              <a:spcAft>
                <a:spcPts val="0"/>
              </a:spcAft>
              <a:buSzPts val="2200"/>
              <a:buNone/>
            </a:pPr>
            <a:r>
              <a:rPr lang="en-IN" sz="1800"/>
              <a:t>&lt;html&gt;</a:t>
            </a:r>
            <a:endParaRPr/>
          </a:p>
          <a:p>
            <a:pPr indent="0" lvl="0" marL="88900" rtl="0" algn="l">
              <a:lnSpc>
                <a:spcPct val="100000"/>
              </a:lnSpc>
              <a:spcBef>
                <a:spcPts val="440"/>
              </a:spcBef>
              <a:spcAft>
                <a:spcPts val="0"/>
              </a:spcAft>
              <a:buSzPts val="2200"/>
              <a:buNone/>
            </a:pPr>
            <a:r>
              <a:rPr lang="en-IN" sz="1800"/>
              <a:t>&lt;head&gt;</a:t>
            </a:r>
            <a:endParaRPr/>
          </a:p>
          <a:p>
            <a:pPr indent="0" lvl="0" marL="88900" rtl="0" algn="l">
              <a:lnSpc>
                <a:spcPct val="100000"/>
              </a:lnSpc>
              <a:spcBef>
                <a:spcPts val="440"/>
              </a:spcBef>
              <a:spcAft>
                <a:spcPts val="0"/>
              </a:spcAft>
              <a:buSzPts val="2200"/>
              <a:buNone/>
            </a:pPr>
            <a:r>
              <a:rPr lang="en-IN" sz="1800"/>
              <a:t>    &lt;title&gt;My Web Page&lt;/title&gt;</a:t>
            </a:r>
            <a:endParaRPr/>
          </a:p>
          <a:p>
            <a:pPr indent="0" lvl="0" marL="88900" rtl="0" algn="l">
              <a:lnSpc>
                <a:spcPct val="100000"/>
              </a:lnSpc>
              <a:spcBef>
                <a:spcPts val="440"/>
              </a:spcBef>
              <a:spcAft>
                <a:spcPts val="0"/>
              </a:spcAft>
              <a:buSzPts val="2200"/>
              <a:buNone/>
            </a:pPr>
            <a:r>
              <a:t/>
            </a:r>
            <a:endParaRPr sz="1800"/>
          </a:p>
          <a:p>
            <a:pPr indent="0" lvl="0" marL="88900" rtl="0" algn="l">
              <a:lnSpc>
                <a:spcPct val="100000"/>
              </a:lnSpc>
              <a:spcBef>
                <a:spcPts val="440"/>
              </a:spcBef>
              <a:spcAft>
                <a:spcPts val="0"/>
              </a:spcAft>
              <a:buSzPts val="2200"/>
              <a:buNone/>
            </a:pPr>
            <a:r>
              <a:rPr lang="en-IN" sz="1800"/>
              <a:t>    &lt;!-- Favicon --&gt;</a:t>
            </a:r>
            <a:endParaRPr/>
          </a:p>
          <a:p>
            <a:pPr indent="0" lvl="0" marL="88900" rtl="0" algn="l">
              <a:lnSpc>
                <a:spcPct val="100000"/>
              </a:lnSpc>
              <a:spcBef>
                <a:spcPts val="440"/>
              </a:spcBef>
              <a:spcAft>
                <a:spcPts val="0"/>
              </a:spcAft>
              <a:buSzPts val="2200"/>
              <a:buNone/>
            </a:pPr>
            <a:r>
              <a:rPr lang="en-IN" sz="1800"/>
              <a:t>    &lt;link rel="icon" type="image/x-icon" href="favicon.ico"&gt;</a:t>
            </a:r>
            <a:endParaRPr/>
          </a:p>
          <a:p>
            <a:pPr indent="0" lvl="0" marL="88900" rtl="0" algn="l">
              <a:lnSpc>
                <a:spcPct val="100000"/>
              </a:lnSpc>
              <a:spcBef>
                <a:spcPts val="440"/>
              </a:spcBef>
              <a:spcAft>
                <a:spcPts val="0"/>
              </a:spcAft>
              <a:buSzPts val="2200"/>
              <a:buNone/>
            </a:pPr>
            <a:r>
              <a:rPr lang="en-IN" sz="1800"/>
              <a:t>&lt;/head&gt;</a:t>
            </a:r>
            <a:endParaRPr/>
          </a:p>
          <a:p>
            <a:pPr indent="0" lvl="0" marL="88900" rtl="0" algn="l">
              <a:lnSpc>
                <a:spcPct val="100000"/>
              </a:lnSpc>
              <a:spcBef>
                <a:spcPts val="440"/>
              </a:spcBef>
              <a:spcAft>
                <a:spcPts val="0"/>
              </a:spcAft>
              <a:buSzPts val="2200"/>
              <a:buNone/>
            </a:pPr>
            <a:r>
              <a:rPr lang="en-IN" sz="1800"/>
              <a:t>&lt;body&gt;</a:t>
            </a:r>
            <a:endParaRPr/>
          </a:p>
          <a:p>
            <a:pPr indent="0" lvl="0" marL="88900" rtl="0" algn="l">
              <a:lnSpc>
                <a:spcPct val="100000"/>
              </a:lnSpc>
              <a:spcBef>
                <a:spcPts val="440"/>
              </a:spcBef>
              <a:spcAft>
                <a:spcPts val="0"/>
              </a:spcAft>
              <a:buSzPts val="2200"/>
              <a:buNone/>
            </a:pPr>
            <a:r>
              <a:rPr lang="en-IN" sz="1800"/>
              <a:t>    &lt;h1&gt;Welcome to My Website&lt;/h1&gt;</a:t>
            </a:r>
            <a:endParaRPr/>
          </a:p>
          <a:p>
            <a:pPr indent="0" lvl="0" marL="88900" rtl="0" algn="l">
              <a:lnSpc>
                <a:spcPct val="100000"/>
              </a:lnSpc>
              <a:spcBef>
                <a:spcPts val="440"/>
              </a:spcBef>
              <a:spcAft>
                <a:spcPts val="0"/>
              </a:spcAft>
              <a:buSzPts val="2200"/>
              <a:buNone/>
            </a:pPr>
            <a:r>
              <a:rPr lang="en-IN" sz="1800"/>
              <a:t>    &lt;p&gt;This webpage uses a favicon.&lt;/p&gt;</a:t>
            </a:r>
            <a:endParaRPr/>
          </a:p>
          <a:p>
            <a:pPr indent="0" lvl="0" marL="88900" rtl="0" algn="l">
              <a:lnSpc>
                <a:spcPct val="100000"/>
              </a:lnSpc>
              <a:spcBef>
                <a:spcPts val="440"/>
              </a:spcBef>
              <a:spcAft>
                <a:spcPts val="0"/>
              </a:spcAft>
              <a:buSzPts val="2200"/>
              <a:buNone/>
            </a:pPr>
            <a:r>
              <a:rPr lang="en-IN" sz="1800"/>
              <a:t>&lt;/body&gt;</a:t>
            </a:r>
            <a:endParaRPr/>
          </a:p>
          <a:p>
            <a:pPr indent="0" lvl="0" marL="88900" rtl="0" algn="l">
              <a:lnSpc>
                <a:spcPct val="100000"/>
              </a:lnSpc>
              <a:spcBef>
                <a:spcPts val="440"/>
              </a:spcBef>
              <a:spcAft>
                <a:spcPts val="0"/>
              </a:spcAft>
              <a:buSzPts val="2200"/>
              <a:buNone/>
            </a:pPr>
            <a:r>
              <a:rPr lang="en-IN" sz="1800"/>
              <a:t>&lt;/html&gt;</a:t>
            </a:r>
            <a:endParaRPr sz="2000"/>
          </a:p>
        </p:txBody>
      </p:sp>
      <p:sp>
        <p:nvSpPr>
          <p:cNvPr id="767" name="Google Shape;767;p100"/>
          <p:cNvSpPr txBox="1"/>
          <p:nvPr/>
        </p:nvSpPr>
        <p:spPr>
          <a:xfrm>
            <a:off x="4857135" y="5720249"/>
            <a:ext cx="400173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IN" sz="1400" u="none" cap="none" strike="noStrike">
                <a:solidFill>
                  <a:srgbClr val="000000"/>
                </a:solidFill>
                <a:latin typeface="Arial"/>
                <a:ea typeface="Arial"/>
                <a:cs typeface="Arial"/>
                <a:sym typeface="Arial"/>
              </a:rPr>
              <a:t>The small icon (🟦 in the example) appears </a:t>
            </a:r>
            <a:r>
              <a:rPr b="1" i="0" lang="en-IN" sz="1400" u="none" cap="none" strike="noStrike">
                <a:solidFill>
                  <a:srgbClr val="000000"/>
                </a:solidFill>
                <a:latin typeface="Arial"/>
                <a:ea typeface="Arial"/>
                <a:cs typeface="Arial"/>
                <a:sym typeface="Arial"/>
              </a:rPr>
              <a:t>next to the page title in the browser tab</a:t>
            </a:r>
            <a:r>
              <a:rPr b="0" i="0" lang="en-IN" sz="1400" u="none" cap="none" strike="noStrike">
                <a:solidFill>
                  <a:srgbClr val="000000"/>
                </a:solidFill>
                <a:latin typeface="Arial"/>
                <a:ea typeface="Arial"/>
                <a:cs typeface="Arial"/>
                <a:sym typeface="Arial"/>
              </a:rPr>
              <a:t>. The actual icon depends on the image you use as your favicon.</a:t>
            </a:r>
            <a:endParaRPr/>
          </a:p>
        </p:txBody>
      </p:sp>
      <p:pic>
        <p:nvPicPr>
          <p:cNvPr id="768" name="Google Shape;768;p100"/>
          <p:cNvPicPr preferRelativeResize="0"/>
          <p:nvPr/>
        </p:nvPicPr>
        <p:blipFill rotWithShape="1">
          <a:blip r:embed="rId3">
            <a:alphaModFix/>
          </a:blip>
          <a:srcRect b="0" l="0" r="0" t="0"/>
          <a:stretch/>
        </p:blipFill>
        <p:spPr>
          <a:xfrm>
            <a:off x="5025067" y="3799843"/>
            <a:ext cx="3429297" cy="1920406"/>
          </a:xfrm>
          <a:prstGeom prst="rect">
            <a:avLst/>
          </a:prstGeom>
          <a:noFill/>
          <a:ln>
            <a:noFill/>
          </a:ln>
        </p:spPr>
      </p:pic>
      <p:sp>
        <p:nvSpPr>
          <p:cNvPr id="769" name="Google Shape;769;p100"/>
          <p:cNvSpPr txBox="1"/>
          <p:nvPr/>
        </p:nvSpPr>
        <p:spPr>
          <a:xfrm>
            <a:off x="5132439" y="3429000"/>
            <a:ext cx="252689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IN" sz="1600" u="none" cap="none" strike="noStrike">
                <a:solidFill>
                  <a:srgbClr val="000000"/>
                </a:solidFill>
                <a:latin typeface="Times New Roman"/>
                <a:ea typeface="Times New Roman"/>
                <a:cs typeface="Times New Roman"/>
                <a:sym typeface="Times New Roman"/>
              </a:rPr>
              <a:t>Output:</a:t>
            </a:r>
            <a:endParaRPr b="1" i="0" sz="16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101"/>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SEO</a:t>
            </a:r>
            <a:endParaRPr/>
          </a:p>
        </p:txBody>
      </p:sp>
      <p:sp>
        <p:nvSpPr>
          <p:cNvPr id="775" name="Google Shape;775;p101"/>
          <p:cNvSpPr txBox="1"/>
          <p:nvPr>
            <p:ph idx="1" type="body"/>
          </p:nvPr>
        </p:nvSpPr>
        <p:spPr>
          <a:xfrm>
            <a:off x="420329" y="989037"/>
            <a:ext cx="8303342" cy="5559247"/>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Clr>
                <a:schemeClr val="dk1"/>
              </a:buClr>
              <a:buSzPts val="2200"/>
              <a:buChar char="•"/>
            </a:pPr>
            <a:r>
              <a:rPr b="1" lang="en-IN" sz="1800"/>
              <a:t>SEO (Search Engine Optimization) in Points</a:t>
            </a:r>
            <a:endParaRPr/>
          </a:p>
          <a:p>
            <a:pPr indent="-368300" lvl="0" marL="457200" rtl="0" algn="l">
              <a:lnSpc>
                <a:spcPct val="100000"/>
              </a:lnSpc>
              <a:spcBef>
                <a:spcPts val="440"/>
              </a:spcBef>
              <a:spcAft>
                <a:spcPts val="0"/>
              </a:spcAft>
              <a:buSzPts val="2200"/>
              <a:buChar char="•"/>
            </a:pPr>
            <a:r>
              <a:rPr b="1" lang="en-IN" sz="1800"/>
              <a:t>SEO</a:t>
            </a:r>
            <a:r>
              <a:rPr lang="en-IN" sz="1800"/>
              <a:t> stands for </a:t>
            </a:r>
            <a:r>
              <a:rPr b="1" lang="en-IN" sz="1800"/>
              <a:t>Search Engine Optimization</a:t>
            </a:r>
            <a:r>
              <a:rPr lang="en-IN" sz="1800"/>
              <a:t>. </a:t>
            </a:r>
            <a:endParaRPr/>
          </a:p>
          <a:p>
            <a:pPr indent="-368300" lvl="0" marL="457200" rtl="0" algn="l">
              <a:lnSpc>
                <a:spcPct val="100000"/>
              </a:lnSpc>
              <a:spcBef>
                <a:spcPts val="440"/>
              </a:spcBef>
              <a:spcAft>
                <a:spcPts val="0"/>
              </a:spcAft>
              <a:buSzPts val="2200"/>
              <a:buChar char="•"/>
            </a:pPr>
            <a:r>
              <a:rPr lang="en-IN" sz="1800"/>
              <a:t>SEO helps </a:t>
            </a:r>
            <a:r>
              <a:rPr b="1" lang="en-IN" sz="1800"/>
              <a:t>search engines understand</a:t>
            </a:r>
            <a:r>
              <a:rPr lang="en-IN" sz="1800"/>
              <a:t> your website content. </a:t>
            </a:r>
            <a:endParaRPr/>
          </a:p>
          <a:p>
            <a:pPr indent="-368300" lvl="0" marL="457200" rtl="0" algn="l">
              <a:lnSpc>
                <a:spcPct val="100000"/>
              </a:lnSpc>
              <a:spcBef>
                <a:spcPts val="440"/>
              </a:spcBef>
              <a:spcAft>
                <a:spcPts val="0"/>
              </a:spcAft>
              <a:buSzPts val="2200"/>
              <a:buChar char="•"/>
            </a:pPr>
            <a:r>
              <a:rPr lang="en-IN" sz="1800"/>
              <a:t>It also helps </a:t>
            </a:r>
            <a:r>
              <a:rPr b="1" lang="en-IN" sz="1800"/>
              <a:t>users find your website</a:t>
            </a:r>
            <a:r>
              <a:rPr lang="en-IN" sz="1800"/>
              <a:t> through search engines like Google. </a:t>
            </a:r>
            <a:endParaRPr/>
          </a:p>
          <a:p>
            <a:pPr indent="-368300" lvl="0" marL="457200" rtl="0" algn="l">
              <a:lnSpc>
                <a:spcPct val="100000"/>
              </a:lnSpc>
              <a:spcBef>
                <a:spcPts val="440"/>
              </a:spcBef>
              <a:spcAft>
                <a:spcPts val="0"/>
              </a:spcAft>
              <a:buSzPts val="2200"/>
              <a:buChar char="•"/>
            </a:pPr>
            <a:r>
              <a:rPr lang="en-IN" sz="1800"/>
              <a:t>A well-optimized website has a </a:t>
            </a:r>
            <a:r>
              <a:rPr b="1" lang="en-IN" sz="1800"/>
              <a:t>better chance of appearing in search results</a:t>
            </a:r>
            <a:r>
              <a:rPr lang="en-IN" sz="1800"/>
              <a:t>. </a:t>
            </a:r>
            <a:endParaRPr/>
          </a:p>
          <a:p>
            <a:pPr indent="-368300" lvl="0" marL="457200" rtl="0" algn="l">
              <a:lnSpc>
                <a:spcPct val="100000"/>
              </a:lnSpc>
              <a:spcBef>
                <a:spcPts val="440"/>
              </a:spcBef>
              <a:spcAft>
                <a:spcPts val="0"/>
              </a:spcAft>
              <a:buSzPts val="2200"/>
              <a:buChar char="•"/>
            </a:pPr>
            <a:r>
              <a:rPr lang="en-IN" sz="1800"/>
              <a:t>SEO improves a website's </a:t>
            </a:r>
            <a:r>
              <a:rPr b="1" lang="en-IN" sz="1800"/>
              <a:t>visibility and ranking</a:t>
            </a:r>
            <a:r>
              <a:rPr lang="en-IN" sz="1800"/>
              <a:t> in search engines. </a:t>
            </a:r>
            <a:endParaRPr/>
          </a:p>
          <a:p>
            <a:pPr indent="-368300" lvl="0" marL="457200" rtl="0" algn="l">
              <a:lnSpc>
                <a:spcPct val="100000"/>
              </a:lnSpc>
              <a:spcBef>
                <a:spcPts val="440"/>
              </a:spcBef>
              <a:spcAft>
                <a:spcPts val="0"/>
              </a:spcAft>
              <a:buSzPts val="2200"/>
              <a:buChar char="•"/>
            </a:pPr>
            <a:r>
              <a:rPr lang="en-IN" sz="1800"/>
              <a:t>Following </a:t>
            </a:r>
            <a:r>
              <a:rPr b="1" lang="en-IN" sz="1800"/>
              <a:t>Google Search Essentials</a:t>
            </a:r>
            <a:r>
              <a:rPr lang="en-IN" sz="1800"/>
              <a:t> increases the chances of your website being indexed. </a:t>
            </a:r>
            <a:endParaRPr/>
          </a:p>
          <a:p>
            <a:pPr indent="-368300" lvl="0" marL="457200" rtl="0" algn="l">
              <a:lnSpc>
                <a:spcPct val="100000"/>
              </a:lnSpc>
              <a:spcBef>
                <a:spcPts val="440"/>
              </a:spcBef>
              <a:spcAft>
                <a:spcPts val="0"/>
              </a:spcAft>
              <a:buSzPts val="2200"/>
              <a:buChar char="•"/>
            </a:pPr>
            <a:r>
              <a:rPr lang="en-IN" sz="1800"/>
              <a:t>There is </a:t>
            </a:r>
            <a:r>
              <a:rPr b="1" lang="en-IN" sz="1800"/>
              <a:t>no guarantee</a:t>
            </a:r>
            <a:r>
              <a:rPr lang="en-IN" sz="1800"/>
              <a:t> that a website will rank first on Google. </a:t>
            </a:r>
            <a:endParaRPr/>
          </a:p>
          <a:p>
            <a:pPr indent="-368300" lvl="0" marL="457200" rtl="0" algn="l">
              <a:lnSpc>
                <a:spcPct val="100000"/>
              </a:lnSpc>
              <a:spcBef>
                <a:spcPts val="440"/>
              </a:spcBef>
              <a:spcAft>
                <a:spcPts val="0"/>
              </a:spcAft>
              <a:buSzPts val="2200"/>
              <a:buChar char="•"/>
            </a:pPr>
            <a:r>
              <a:rPr lang="en-IN" sz="1800"/>
              <a:t>SEO involves improving a website so that search engines can: </a:t>
            </a:r>
            <a:endParaRPr/>
          </a:p>
          <a:p>
            <a:pPr indent="-368300" lvl="1" marL="914400" rtl="0" algn="l">
              <a:lnSpc>
                <a:spcPct val="100000"/>
              </a:lnSpc>
              <a:spcBef>
                <a:spcPts val="440"/>
              </a:spcBef>
              <a:spcAft>
                <a:spcPts val="0"/>
              </a:spcAft>
              <a:buSzPts val="2200"/>
              <a:buChar char="–"/>
            </a:pPr>
            <a:r>
              <a:rPr lang="en-IN" sz="1800"/>
              <a:t>Crawl the website </a:t>
            </a:r>
            <a:endParaRPr/>
          </a:p>
          <a:p>
            <a:pPr indent="-368300" lvl="1" marL="914400" rtl="0" algn="l">
              <a:lnSpc>
                <a:spcPct val="100000"/>
              </a:lnSpc>
              <a:spcBef>
                <a:spcPts val="440"/>
              </a:spcBef>
              <a:spcAft>
                <a:spcPts val="0"/>
              </a:spcAft>
              <a:buSzPts val="2200"/>
              <a:buChar char="–"/>
            </a:pPr>
            <a:r>
              <a:rPr lang="en-IN" sz="1800"/>
              <a:t>Index the pages </a:t>
            </a:r>
            <a:endParaRPr/>
          </a:p>
          <a:p>
            <a:pPr indent="-368300" lvl="1" marL="914400" rtl="0" algn="l">
              <a:lnSpc>
                <a:spcPct val="100000"/>
              </a:lnSpc>
              <a:spcBef>
                <a:spcPts val="440"/>
              </a:spcBef>
              <a:spcAft>
                <a:spcPts val="0"/>
              </a:spcAft>
              <a:buSzPts val="2200"/>
              <a:buChar char="–"/>
            </a:pPr>
            <a:r>
              <a:rPr lang="en-IN" sz="1800"/>
              <a:t>Understand the content </a:t>
            </a:r>
            <a:endParaRPr/>
          </a:p>
          <a:p>
            <a:pPr indent="-368300" lvl="0" marL="457200" rtl="0" algn="l">
              <a:lnSpc>
                <a:spcPct val="100000"/>
              </a:lnSpc>
              <a:spcBef>
                <a:spcPts val="440"/>
              </a:spcBef>
              <a:spcAft>
                <a:spcPts val="0"/>
              </a:spcAft>
              <a:buSzPts val="2200"/>
              <a:buChar char="•"/>
            </a:pPr>
            <a:r>
              <a:rPr lang="en-IN" sz="1800"/>
              <a:t>Good SEO practices make your website </a:t>
            </a:r>
            <a:r>
              <a:rPr b="1" lang="en-IN" sz="1800"/>
              <a:t>more accessible</a:t>
            </a:r>
            <a:r>
              <a:rPr lang="en-IN" sz="1800"/>
              <a:t> to search engines and users. </a:t>
            </a:r>
            <a:endParaRPr/>
          </a:p>
          <a:p>
            <a:pPr indent="-368300" lvl="0" marL="457200" rtl="0" algn="l">
              <a:lnSpc>
                <a:spcPct val="100000"/>
              </a:lnSpc>
              <a:spcBef>
                <a:spcPts val="440"/>
              </a:spcBef>
              <a:spcAft>
                <a:spcPts val="0"/>
              </a:spcAft>
              <a:buSzPts val="2200"/>
              <a:buChar char="•"/>
            </a:pPr>
            <a:r>
              <a:rPr lang="en-IN" sz="1800"/>
              <a:t>SEO is an </a:t>
            </a:r>
            <a:r>
              <a:rPr b="1" lang="en-IN" sz="1800"/>
              <a:t>ongoing process</a:t>
            </a:r>
            <a:r>
              <a:rPr lang="en-IN" sz="1800"/>
              <a:t> that requires regular improvements and updates. </a:t>
            </a:r>
            <a:endParaRPr/>
          </a:p>
          <a:p>
            <a:pPr indent="-368300" lvl="0" marL="457200" rtl="0" algn="l">
              <a:lnSpc>
                <a:spcPct val="100000"/>
              </a:lnSpc>
              <a:spcBef>
                <a:spcPts val="440"/>
              </a:spcBef>
              <a:spcAft>
                <a:spcPts val="0"/>
              </a:spcAft>
              <a:buSzPts val="2200"/>
              <a:buChar char="•"/>
            </a:pPr>
            <a:r>
              <a:rPr lang="en-IN" sz="1800"/>
              <a:t>Best SEO practices benefit </a:t>
            </a:r>
            <a:r>
              <a:rPr b="1" lang="en-IN" sz="1800"/>
              <a:t>all search engines</a:t>
            </a:r>
            <a:r>
              <a:rPr lang="en-IN" sz="1800"/>
              <a:t>, not just Google.</a:t>
            </a:r>
            <a:endParaRPr/>
          </a:p>
          <a:p>
            <a:pPr indent="0" lvl="0" marL="88900" rtl="0" algn="l">
              <a:lnSpc>
                <a:spcPct val="100000"/>
              </a:lnSpc>
              <a:spcBef>
                <a:spcPts val="440"/>
              </a:spcBef>
              <a:spcAft>
                <a:spcPts val="0"/>
              </a:spcAft>
              <a:buSzPts val="2200"/>
              <a:buNone/>
            </a:pPr>
            <a:r>
              <a:t/>
            </a:r>
            <a:endParaRPr sz="14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102"/>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Before SEO </a:t>
            </a:r>
            <a:endParaRPr/>
          </a:p>
        </p:txBody>
      </p:sp>
      <p:sp>
        <p:nvSpPr>
          <p:cNvPr id="781" name="Google Shape;781;p102"/>
          <p:cNvSpPr txBox="1"/>
          <p:nvPr>
            <p:ph idx="1" type="body"/>
          </p:nvPr>
        </p:nvSpPr>
        <p:spPr>
          <a:xfrm>
            <a:off x="457200" y="1091382"/>
            <a:ext cx="8229600" cy="5476566"/>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Scenario</a:t>
            </a:r>
            <a:endParaRPr/>
          </a:p>
          <a:p>
            <a:pPr indent="-368300" lvl="0" marL="457200" rtl="0" algn="l">
              <a:lnSpc>
                <a:spcPct val="100000"/>
              </a:lnSpc>
              <a:spcBef>
                <a:spcPts val="440"/>
              </a:spcBef>
              <a:spcAft>
                <a:spcPts val="0"/>
              </a:spcAft>
              <a:buClr>
                <a:schemeClr val="dk1"/>
              </a:buClr>
              <a:buSzPts val="2200"/>
              <a:buChar char="•"/>
            </a:pPr>
            <a:r>
              <a:rPr lang="en-IN"/>
              <a:t>A student creates a website about Java programming.</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rPr b="1" lang="en-IN" sz="2000"/>
              <a:t>Problems</a:t>
            </a:r>
            <a:endParaRPr/>
          </a:p>
          <a:p>
            <a:pPr indent="-368300" lvl="0" marL="457200" rtl="0" algn="l">
              <a:lnSpc>
                <a:spcPct val="100000"/>
              </a:lnSpc>
              <a:spcBef>
                <a:spcPts val="440"/>
              </a:spcBef>
              <a:spcAft>
                <a:spcPts val="0"/>
              </a:spcAft>
              <a:buSzPts val="2200"/>
              <a:buChar char="•"/>
            </a:pPr>
            <a:r>
              <a:rPr lang="en-IN" sz="2000"/>
              <a:t>Generic title ("Page") </a:t>
            </a:r>
            <a:endParaRPr/>
          </a:p>
          <a:p>
            <a:pPr indent="-368300" lvl="0" marL="457200" rtl="0" algn="l">
              <a:lnSpc>
                <a:spcPct val="100000"/>
              </a:lnSpc>
              <a:spcBef>
                <a:spcPts val="440"/>
              </a:spcBef>
              <a:spcAft>
                <a:spcPts val="0"/>
              </a:spcAft>
              <a:buSzPts val="2200"/>
              <a:buChar char="•"/>
            </a:pPr>
            <a:r>
              <a:rPr lang="en-IN" sz="2000"/>
              <a:t>No meta description </a:t>
            </a:r>
            <a:endParaRPr/>
          </a:p>
          <a:p>
            <a:pPr indent="-368300" lvl="0" marL="457200" rtl="0" algn="l">
              <a:lnSpc>
                <a:spcPct val="100000"/>
              </a:lnSpc>
              <a:spcBef>
                <a:spcPts val="440"/>
              </a:spcBef>
              <a:spcAft>
                <a:spcPts val="0"/>
              </a:spcAft>
              <a:buSzPts val="2200"/>
              <a:buChar char="•"/>
            </a:pPr>
            <a:r>
              <a:rPr lang="en-IN" sz="2000"/>
              <a:t>No keywords </a:t>
            </a:r>
            <a:endParaRPr/>
          </a:p>
          <a:p>
            <a:pPr indent="-368300" lvl="0" marL="457200" rtl="0" algn="l">
              <a:lnSpc>
                <a:spcPct val="100000"/>
              </a:lnSpc>
              <a:spcBef>
                <a:spcPts val="440"/>
              </a:spcBef>
              <a:spcAft>
                <a:spcPts val="0"/>
              </a:spcAft>
              <a:buSzPts val="2200"/>
              <a:buChar char="•"/>
            </a:pPr>
            <a:r>
              <a:rPr lang="en-IN" sz="2000"/>
              <a:t>No viewport tag </a:t>
            </a:r>
            <a:endParaRPr/>
          </a:p>
          <a:p>
            <a:pPr indent="-368300" lvl="0" marL="457200" rtl="0" algn="l">
              <a:lnSpc>
                <a:spcPct val="100000"/>
              </a:lnSpc>
              <a:spcBef>
                <a:spcPts val="440"/>
              </a:spcBef>
              <a:spcAft>
                <a:spcPts val="0"/>
              </a:spcAft>
              <a:buSzPts val="2200"/>
              <a:buChar char="•"/>
            </a:pPr>
            <a:r>
              <a:rPr lang="en-IN" sz="2000"/>
              <a:t>Difficult for search engines to understand the page</a:t>
            </a:r>
            <a:endParaRPr/>
          </a:p>
          <a:p>
            <a:pPr indent="0" lvl="0" marL="88900" rtl="0" algn="l">
              <a:lnSpc>
                <a:spcPct val="100000"/>
              </a:lnSpc>
              <a:spcBef>
                <a:spcPts val="440"/>
              </a:spcBef>
              <a:spcAft>
                <a:spcPts val="0"/>
              </a:spcAft>
              <a:buSzPts val="2200"/>
              <a:buNone/>
            </a:pPr>
            <a:r>
              <a:t/>
            </a:r>
            <a:endParaRPr/>
          </a:p>
        </p:txBody>
      </p:sp>
      <p:pic>
        <p:nvPicPr>
          <p:cNvPr id="782" name="Google Shape;782;p102"/>
          <p:cNvPicPr preferRelativeResize="0"/>
          <p:nvPr/>
        </p:nvPicPr>
        <p:blipFill rotWithShape="1">
          <a:blip r:embed="rId3">
            <a:alphaModFix/>
          </a:blip>
          <a:srcRect b="0" l="0" r="0" t="0"/>
          <a:stretch/>
        </p:blipFill>
        <p:spPr>
          <a:xfrm>
            <a:off x="830826" y="2072922"/>
            <a:ext cx="2629128" cy="200423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103"/>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After SEO</a:t>
            </a:r>
            <a:endParaRPr b="1"/>
          </a:p>
        </p:txBody>
      </p:sp>
      <p:sp>
        <p:nvSpPr>
          <p:cNvPr id="788" name="Google Shape;788;p103"/>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lang="en-IN"/>
              <a:t>Optimized Website</a:t>
            </a:r>
            <a:endParaRPr/>
          </a:p>
          <a:p>
            <a:pPr indent="0" lvl="0" marL="88900" rtl="0" algn="l">
              <a:lnSpc>
                <a:spcPct val="100000"/>
              </a:lnSpc>
              <a:spcBef>
                <a:spcPts val="440"/>
              </a:spcBef>
              <a:spcAft>
                <a:spcPts val="0"/>
              </a:spcAft>
              <a:buSzPts val="2200"/>
              <a:buNone/>
            </a:pPr>
            <a:r>
              <a:t/>
            </a:r>
            <a:endParaRPr/>
          </a:p>
        </p:txBody>
      </p:sp>
      <p:pic>
        <p:nvPicPr>
          <p:cNvPr id="789" name="Google Shape;789;p103"/>
          <p:cNvPicPr preferRelativeResize="0"/>
          <p:nvPr/>
        </p:nvPicPr>
        <p:blipFill rotWithShape="1">
          <a:blip r:embed="rId3">
            <a:alphaModFix/>
          </a:blip>
          <a:srcRect b="0" l="0" r="0" t="0"/>
          <a:stretch/>
        </p:blipFill>
        <p:spPr>
          <a:xfrm>
            <a:off x="582236" y="2039775"/>
            <a:ext cx="4656223" cy="3977985"/>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104"/>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Before VS After</a:t>
            </a:r>
            <a:endParaRPr b="1"/>
          </a:p>
        </p:txBody>
      </p:sp>
      <p:graphicFrame>
        <p:nvGraphicFramePr>
          <p:cNvPr id="795" name="Google Shape;795;p104"/>
          <p:cNvGraphicFramePr/>
          <p:nvPr/>
        </p:nvGraphicFramePr>
        <p:xfrm>
          <a:off x="457200" y="1484670"/>
          <a:ext cx="3000000" cy="3000000"/>
        </p:xfrm>
        <a:graphic>
          <a:graphicData uri="http://schemas.openxmlformats.org/drawingml/2006/table">
            <a:tbl>
              <a:tblPr>
                <a:noFill/>
                <a:tableStyleId>{866F586E-67F4-4E7B-A467-D6D3761C6BDC}</a:tableStyleId>
              </a:tblPr>
              <a:tblGrid>
                <a:gridCol w="4114800"/>
                <a:gridCol w="4114800"/>
              </a:tblGrid>
              <a:tr h="623650">
                <a:tc>
                  <a:txBody>
                    <a:bodyPr/>
                    <a:lstStyle/>
                    <a:p>
                      <a:pPr indent="0" lvl="0" marL="0" marR="0" rtl="0" algn="ctr">
                        <a:lnSpc>
                          <a:spcPct val="100000"/>
                        </a:lnSpc>
                        <a:spcBef>
                          <a:spcPts val="0"/>
                        </a:spcBef>
                        <a:spcAft>
                          <a:spcPts val="0"/>
                        </a:spcAft>
                        <a:buClr>
                          <a:srgbClr val="000000"/>
                        </a:buClr>
                        <a:buSzPts val="2400"/>
                        <a:buFont typeface="Arial"/>
                        <a:buNone/>
                      </a:pPr>
                      <a:r>
                        <a:rPr b="1" lang="en-IN" sz="2400" u="none" cap="none" strike="noStrike">
                          <a:latin typeface="Times New Roman"/>
                          <a:ea typeface="Times New Roman"/>
                          <a:cs typeface="Times New Roman"/>
                          <a:sym typeface="Times New Roman"/>
                        </a:rPr>
                        <a:t>Before SEO</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1" lang="en-IN" sz="2400" u="none" cap="none" strike="noStrike">
                          <a:latin typeface="Times New Roman"/>
                          <a:ea typeface="Times New Roman"/>
                          <a:cs typeface="Times New Roman"/>
                          <a:sym typeface="Times New Roman"/>
                        </a:rPr>
                        <a:t>After SEO</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Generic title</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Descriptive title</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No meta description</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Meta description added</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No keywords</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Keywords included</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No viewport</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Mobile-friendly</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Hard to understand</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Easy for search engines to understand</a:t>
                      </a:r>
                      <a:endParaRPr/>
                    </a:p>
                  </a:txBody>
                  <a:tcPr marT="45725" marB="45725" marR="91450" marL="91450" anchor="ctr"/>
                </a:tc>
              </a:tr>
              <a:tr h="623650">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Lower visibility</a:t>
                      </a:r>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800"/>
                        <a:buFont typeface="Arial"/>
                        <a:buNone/>
                      </a:pPr>
                      <a:r>
                        <a:rPr lang="en-IN" sz="1800" u="none" cap="none" strike="noStrike">
                          <a:latin typeface="Times New Roman"/>
                          <a:ea typeface="Times New Roman"/>
                          <a:cs typeface="Times New Roman"/>
                          <a:sym typeface="Times New Roman"/>
                        </a:rPr>
                        <a:t>Better search visibility</a:t>
                      </a:r>
                      <a:endParaRPr/>
                    </a:p>
                  </a:txBody>
                  <a:tcPr marT="45725" marB="45725" marR="91450" marL="91450" anchor="ct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105"/>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IN"/>
              <a:t>Benefits of SEO</a:t>
            </a:r>
            <a:endParaRPr/>
          </a:p>
        </p:txBody>
      </p:sp>
      <p:sp>
        <p:nvSpPr>
          <p:cNvPr id="801" name="Google Shape;801;p105"/>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368300" lvl="0" marL="457200" rtl="0" algn="l">
              <a:lnSpc>
                <a:spcPct val="100000"/>
              </a:lnSpc>
              <a:spcBef>
                <a:spcPts val="440"/>
              </a:spcBef>
              <a:spcAft>
                <a:spcPts val="0"/>
              </a:spcAft>
              <a:buSzPts val="2200"/>
              <a:buChar char="•"/>
            </a:pPr>
            <a:r>
              <a:rPr lang="en-IN"/>
              <a:t>Increases website visibility </a:t>
            </a:r>
            <a:endParaRPr/>
          </a:p>
          <a:p>
            <a:pPr indent="-368300" lvl="0" marL="457200" rtl="0" algn="l">
              <a:lnSpc>
                <a:spcPct val="100000"/>
              </a:lnSpc>
              <a:spcBef>
                <a:spcPts val="440"/>
              </a:spcBef>
              <a:spcAft>
                <a:spcPts val="0"/>
              </a:spcAft>
              <a:buSzPts val="2200"/>
              <a:buChar char="•"/>
            </a:pPr>
            <a:r>
              <a:rPr lang="en-IN"/>
              <a:t>Attracts more visitors (organic traffic) </a:t>
            </a:r>
            <a:endParaRPr/>
          </a:p>
          <a:p>
            <a:pPr indent="-368300" lvl="0" marL="457200" rtl="0" algn="l">
              <a:lnSpc>
                <a:spcPct val="100000"/>
              </a:lnSpc>
              <a:spcBef>
                <a:spcPts val="440"/>
              </a:spcBef>
              <a:spcAft>
                <a:spcPts val="0"/>
              </a:spcAft>
              <a:buSzPts val="2200"/>
              <a:buChar char="•"/>
            </a:pPr>
            <a:r>
              <a:rPr lang="en-IN"/>
              <a:t>Improves user experience </a:t>
            </a:r>
            <a:endParaRPr/>
          </a:p>
          <a:p>
            <a:pPr indent="-368300" lvl="0" marL="457200" rtl="0" algn="l">
              <a:lnSpc>
                <a:spcPct val="100000"/>
              </a:lnSpc>
              <a:spcBef>
                <a:spcPts val="440"/>
              </a:spcBef>
              <a:spcAft>
                <a:spcPts val="0"/>
              </a:spcAft>
              <a:buSzPts val="2200"/>
              <a:buChar char="•"/>
            </a:pPr>
            <a:r>
              <a:rPr lang="en-IN"/>
              <a:t>Helps search engines understand content </a:t>
            </a:r>
            <a:endParaRPr/>
          </a:p>
          <a:p>
            <a:pPr indent="-368300" lvl="0" marL="457200" rtl="0" algn="l">
              <a:lnSpc>
                <a:spcPct val="100000"/>
              </a:lnSpc>
              <a:spcBef>
                <a:spcPts val="440"/>
              </a:spcBef>
              <a:spcAft>
                <a:spcPts val="0"/>
              </a:spcAft>
              <a:buSzPts val="2200"/>
              <a:buChar char="•"/>
            </a:pPr>
            <a:r>
              <a:rPr lang="en-IN"/>
              <a:t>Increases the chances of higher search rankings </a:t>
            </a:r>
            <a:endParaRPr/>
          </a:p>
          <a:p>
            <a:pPr indent="-228600" lvl="0" marL="457200" rtl="0" algn="l">
              <a:lnSpc>
                <a:spcPct val="100000"/>
              </a:lnSpc>
              <a:spcBef>
                <a:spcPts val="440"/>
              </a:spcBef>
              <a:spcAft>
                <a:spcPts val="0"/>
              </a:spcAft>
              <a:buSzPts val="2200"/>
              <a:buNone/>
            </a:pPr>
            <a:r>
              <a:t/>
            </a:r>
            <a:endParaRPr/>
          </a:p>
          <a:p>
            <a:pPr indent="-228600" lvl="0" marL="457200" rtl="0" algn="l">
              <a:lnSpc>
                <a:spcPct val="100000"/>
              </a:lnSpc>
              <a:spcBef>
                <a:spcPts val="440"/>
              </a:spcBef>
              <a:spcAft>
                <a:spcPts val="0"/>
              </a:spcAft>
              <a:buSzPts val="2200"/>
              <a:buNone/>
            </a:pPr>
            <a:r>
              <a:t/>
            </a:r>
            <a:endParaRPr/>
          </a:p>
          <a:p>
            <a:pPr indent="0" lvl="0" marL="88900" rtl="0" algn="l">
              <a:lnSpc>
                <a:spcPct val="100000"/>
              </a:lnSpc>
              <a:spcBef>
                <a:spcPts val="440"/>
              </a:spcBef>
              <a:spcAft>
                <a:spcPts val="0"/>
              </a:spcAft>
              <a:buSzPts val="2200"/>
              <a:buNone/>
            </a:pPr>
            <a:r>
              <a:t/>
            </a:r>
            <a:endParaRPr/>
          </a:p>
          <a:p>
            <a:pPr indent="-368300" lvl="0" marL="457200" rtl="0" algn="l">
              <a:lnSpc>
                <a:spcPct val="100000"/>
              </a:lnSpc>
              <a:spcBef>
                <a:spcPts val="440"/>
              </a:spcBef>
              <a:spcAft>
                <a:spcPts val="0"/>
              </a:spcAft>
              <a:buClr>
                <a:schemeClr val="dk1"/>
              </a:buClr>
              <a:buSzPts val="2200"/>
              <a:buChar char="•"/>
            </a:pPr>
            <a:r>
              <a:rPr b="1" lang="en-IN"/>
              <a:t>Key Point:</a:t>
            </a:r>
            <a:r>
              <a:rPr lang="en-IN"/>
              <a:t> SEO is the process of optimizing a website so that search engines can crawl, index, understand, and rank it more effectively, making it easier for users to find the website.</a:t>
            </a:r>
            <a:endParaRPr/>
          </a:p>
          <a:p>
            <a:pPr indent="0" lvl="0" marL="88900" rtl="0" algn="l">
              <a:lnSpc>
                <a:spcPct val="100000"/>
              </a:lnSpc>
              <a:spcBef>
                <a:spcPts val="440"/>
              </a:spcBef>
              <a:spcAft>
                <a:spcPts val="0"/>
              </a:spcAft>
              <a:buSzPts val="2200"/>
              <a:buNone/>
            </a:pPr>
            <a:r>
              <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06"/>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IN"/>
              <a:t>Questions</a:t>
            </a:r>
            <a:endParaRPr/>
          </a:p>
        </p:txBody>
      </p:sp>
      <p:sp>
        <p:nvSpPr>
          <p:cNvPr id="807" name="Google Shape;807;p106"/>
          <p:cNvSpPr txBox="1"/>
          <p:nvPr>
            <p:ph idx="1" type="body"/>
          </p:nvPr>
        </p:nvSpPr>
        <p:spPr>
          <a:xfrm>
            <a:off x="457200" y="1037304"/>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Q1. Which HTML5 semantic element is used to define the main content of a webpage?</a:t>
            </a:r>
            <a:endParaRPr/>
          </a:p>
          <a:p>
            <a:pPr indent="0" lvl="0" marL="88900" rtl="0" algn="l">
              <a:lnSpc>
                <a:spcPct val="100000"/>
              </a:lnSpc>
              <a:spcBef>
                <a:spcPts val="440"/>
              </a:spcBef>
              <a:spcAft>
                <a:spcPts val="0"/>
              </a:spcAft>
              <a:buSzPts val="2200"/>
              <a:buNone/>
            </a:pPr>
            <a:r>
              <a:rPr lang="en-IN"/>
              <a:t>A) &lt;header&gt;</a:t>
            </a:r>
            <a:br>
              <a:rPr lang="en-IN"/>
            </a:br>
            <a:r>
              <a:rPr lang="en-IN"/>
              <a:t>B) &lt;main&gt;</a:t>
            </a:r>
            <a:br>
              <a:rPr lang="en-IN"/>
            </a:br>
            <a:r>
              <a:rPr lang="en-IN"/>
              <a:t>C) &lt;footer&gt;</a:t>
            </a:r>
            <a:br>
              <a:rPr lang="en-IN"/>
            </a:br>
            <a:r>
              <a:rPr lang="en-IN"/>
              <a:t>D) &lt;aside&gt;</a:t>
            </a:r>
            <a:endParaRPr/>
          </a:p>
          <a:p>
            <a:pPr indent="0" lvl="0" marL="88900" rtl="0" algn="l">
              <a:lnSpc>
                <a:spcPct val="100000"/>
              </a:lnSpc>
              <a:spcBef>
                <a:spcPts val="440"/>
              </a:spcBef>
              <a:spcAft>
                <a:spcPts val="0"/>
              </a:spcAft>
              <a:buSzPts val="2200"/>
              <a:buNone/>
            </a:pPr>
            <a:r>
              <a:rPr b="1" lang="en-IN"/>
              <a:t>Answer:</a:t>
            </a:r>
            <a:r>
              <a:rPr lang="en-IN"/>
              <a:t> </a:t>
            </a:r>
            <a:r>
              <a:rPr b="1" lang="en-IN"/>
              <a:t>B) &lt;main&gt;</a:t>
            </a:r>
            <a:endParaRPr/>
          </a:p>
          <a:p>
            <a:pPr indent="0" lvl="0" marL="88900" rtl="0" algn="l">
              <a:lnSpc>
                <a:spcPct val="100000"/>
              </a:lnSpc>
              <a:spcBef>
                <a:spcPts val="440"/>
              </a:spcBef>
              <a:spcAft>
                <a:spcPts val="0"/>
              </a:spcAft>
              <a:buSzPts val="2200"/>
              <a:buNone/>
            </a:pPr>
            <a:r>
              <a:rPr b="1" lang="en-IN"/>
              <a:t>Q2. Which HTML attribute is used to make a form field mandatory?</a:t>
            </a:r>
            <a:endParaRPr/>
          </a:p>
          <a:p>
            <a:pPr indent="0" lvl="0" marL="88900" rtl="0" algn="l">
              <a:lnSpc>
                <a:spcPct val="100000"/>
              </a:lnSpc>
              <a:spcBef>
                <a:spcPts val="440"/>
              </a:spcBef>
              <a:spcAft>
                <a:spcPts val="0"/>
              </a:spcAft>
              <a:buSzPts val="2200"/>
              <a:buNone/>
            </a:pPr>
            <a:r>
              <a:rPr lang="en-IN"/>
              <a:t>A) required</a:t>
            </a:r>
            <a:br>
              <a:rPr lang="en-IN"/>
            </a:br>
            <a:r>
              <a:rPr lang="en-IN"/>
              <a:t>B) mandatory</a:t>
            </a:r>
            <a:br>
              <a:rPr lang="en-IN"/>
            </a:br>
            <a:r>
              <a:rPr lang="en-IN"/>
              <a:t>C) validate</a:t>
            </a:r>
            <a:br>
              <a:rPr lang="en-IN"/>
            </a:br>
            <a:r>
              <a:rPr lang="en-IN"/>
              <a:t>D) check</a:t>
            </a:r>
            <a:endParaRPr/>
          </a:p>
          <a:p>
            <a:pPr indent="0" lvl="0" marL="88900" rtl="0" algn="l">
              <a:lnSpc>
                <a:spcPct val="100000"/>
              </a:lnSpc>
              <a:spcBef>
                <a:spcPts val="440"/>
              </a:spcBef>
              <a:spcAft>
                <a:spcPts val="0"/>
              </a:spcAft>
              <a:buSzPts val="2200"/>
              <a:buNone/>
            </a:pPr>
            <a:r>
              <a:rPr b="1" lang="en-IN"/>
              <a:t>Answer:</a:t>
            </a:r>
            <a:r>
              <a:rPr lang="en-IN"/>
              <a:t> </a:t>
            </a:r>
            <a:r>
              <a:rPr b="1" lang="en-IN"/>
              <a:t>A) required</a:t>
            </a:r>
            <a:endParaRPr/>
          </a:p>
          <a:p>
            <a:pPr indent="0" lvl="0" marL="88900" rtl="0" algn="l">
              <a:lnSpc>
                <a:spcPct val="100000"/>
              </a:lnSpc>
              <a:spcBef>
                <a:spcPts val="440"/>
              </a:spcBef>
              <a:spcAft>
                <a:spcPts val="0"/>
              </a:spcAft>
              <a:buSzPts val="2200"/>
              <a:buNone/>
            </a:pPr>
            <a:r>
              <a:t/>
            </a:r>
            <a:endParaRPr/>
          </a:p>
          <a:p>
            <a:pPr indent="-228600" lvl="0" marL="457200" rtl="0" algn="l">
              <a:lnSpc>
                <a:spcPct val="100000"/>
              </a:lnSpc>
              <a:spcBef>
                <a:spcPts val="440"/>
              </a:spcBef>
              <a:spcAft>
                <a:spcPts val="0"/>
              </a:spcAft>
              <a:buClr>
                <a:schemeClr val="dk1"/>
              </a:buClr>
              <a:buSzPts val="2200"/>
              <a:buNone/>
            </a:pPr>
            <a:r>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107"/>
          <p:cNvSpPr txBox="1"/>
          <p:nvPr>
            <p:ph type="title"/>
          </p:nvPr>
        </p:nvSpPr>
        <p:spPr>
          <a:xfrm>
            <a:off x="0" y="0"/>
            <a:ext cx="64770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IN"/>
              <a:t>Conclusion</a:t>
            </a:r>
            <a:endParaRPr/>
          </a:p>
        </p:txBody>
      </p:sp>
      <p:sp>
        <p:nvSpPr>
          <p:cNvPr id="813" name="Google Shape;813;p107"/>
          <p:cNvSpPr txBox="1"/>
          <p:nvPr>
            <p:ph idx="1" type="body"/>
          </p:nvPr>
        </p:nvSpPr>
        <p:spPr>
          <a:xfrm>
            <a:off x="457200" y="1371600"/>
            <a:ext cx="8229600" cy="4525963"/>
          </a:xfrm>
          <a:prstGeom prst="rect">
            <a:avLst/>
          </a:prstGeom>
          <a:noFill/>
          <a:ln>
            <a:noFill/>
          </a:ln>
        </p:spPr>
        <p:txBody>
          <a:bodyPr anchorCtr="0" anchor="t" bIns="45700" lIns="91425" spcFirstLastPara="1" rIns="91425" wrap="square" tIns="45700">
            <a:noAutofit/>
          </a:bodyPr>
          <a:lstStyle/>
          <a:p>
            <a:pPr indent="0" lvl="0" marL="88900" rtl="0" algn="l">
              <a:lnSpc>
                <a:spcPct val="100000"/>
              </a:lnSpc>
              <a:spcBef>
                <a:spcPts val="440"/>
              </a:spcBef>
              <a:spcAft>
                <a:spcPts val="0"/>
              </a:spcAft>
              <a:buSzPts val="2200"/>
              <a:buNone/>
            </a:pPr>
            <a:r>
              <a:rPr b="1" lang="en-IN"/>
              <a:t>Summary</a:t>
            </a:r>
            <a:endParaRPr/>
          </a:p>
          <a:p>
            <a:pPr indent="-368300" lvl="0" marL="457200" rtl="0" algn="l">
              <a:lnSpc>
                <a:spcPct val="100000"/>
              </a:lnSpc>
              <a:spcBef>
                <a:spcPts val="440"/>
              </a:spcBef>
              <a:spcAft>
                <a:spcPts val="0"/>
              </a:spcAft>
              <a:buSzPts val="2200"/>
              <a:buChar char="•"/>
            </a:pPr>
            <a:r>
              <a:rPr lang="en-IN"/>
              <a:t>HTML5 is the foundation of web development. </a:t>
            </a:r>
            <a:endParaRPr/>
          </a:p>
          <a:p>
            <a:pPr indent="-368300" lvl="0" marL="457200" rtl="0" algn="l">
              <a:lnSpc>
                <a:spcPct val="100000"/>
              </a:lnSpc>
              <a:spcBef>
                <a:spcPts val="440"/>
              </a:spcBef>
              <a:spcAft>
                <a:spcPts val="0"/>
              </a:spcAft>
              <a:buSzPts val="2200"/>
              <a:buChar char="•"/>
            </a:pPr>
            <a:r>
              <a:rPr lang="en-IN"/>
              <a:t>Provides semantic elements and multimedia support. </a:t>
            </a:r>
            <a:endParaRPr/>
          </a:p>
          <a:p>
            <a:pPr indent="-368300" lvl="0" marL="457200" rtl="0" algn="l">
              <a:lnSpc>
                <a:spcPct val="100000"/>
              </a:lnSpc>
              <a:spcBef>
                <a:spcPts val="440"/>
              </a:spcBef>
              <a:spcAft>
                <a:spcPts val="0"/>
              </a:spcAft>
              <a:buSzPts val="2200"/>
              <a:buChar char="•"/>
            </a:pPr>
            <a:r>
              <a:rPr lang="en-IN"/>
              <a:t>Makes websites more accessible. </a:t>
            </a:r>
            <a:endParaRPr/>
          </a:p>
          <a:p>
            <a:pPr indent="-368300" lvl="0" marL="457200" rtl="0" algn="l">
              <a:lnSpc>
                <a:spcPct val="100000"/>
              </a:lnSpc>
              <a:spcBef>
                <a:spcPts val="440"/>
              </a:spcBef>
              <a:spcAft>
                <a:spcPts val="0"/>
              </a:spcAft>
              <a:buSzPts val="2200"/>
              <a:buChar char="•"/>
            </a:pPr>
            <a:r>
              <a:rPr lang="en-IN"/>
              <a:t>Forms and validation improve user experience. </a:t>
            </a:r>
            <a:endParaRPr/>
          </a:p>
          <a:p>
            <a:pPr indent="-368300" lvl="0" marL="457200" rtl="0" algn="l">
              <a:lnSpc>
                <a:spcPct val="100000"/>
              </a:lnSpc>
              <a:spcBef>
                <a:spcPts val="440"/>
              </a:spcBef>
              <a:spcAft>
                <a:spcPts val="0"/>
              </a:spcAft>
              <a:buSzPts val="2200"/>
              <a:buChar char="•"/>
            </a:pPr>
            <a:r>
              <a:rPr lang="en-IN"/>
              <a:t>SEO features help websites rank better in search engines.</a:t>
            </a:r>
            <a:endParaRPr/>
          </a:p>
          <a:p>
            <a:pPr indent="-228600" lvl="0" marL="457200" rtl="0" algn="l">
              <a:lnSpc>
                <a:spcPct val="100000"/>
              </a:lnSpc>
              <a:spcBef>
                <a:spcPts val="440"/>
              </a:spcBef>
              <a:spcAft>
                <a:spcPts val="0"/>
              </a:spcAft>
              <a:buClr>
                <a:schemeClr val="dk1"/>
              </a:buClr>
              <a:buSzPts val="22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2025-09-05T11:36:00Z</dcterms:created>
  <dc:creator>ABC</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3BF41BEB2A774E5B8724B6B5B6DE3C50_13</vt:lpwstr>
  </property>
  <property fmtid="{D5CDD505-2E9C-101B-9397-08002B2CF9AE}" pid="3" name="KSOProductBuildVer">
    <vt:lpwstr>1033-12.1.0.28032</vt:lpwstr>
  </property>
</Properties>
</file>